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sldIdLst>
    <p:sldId id="263" r:id="rId2"/>
    <p:sldId id="256" r:id="rId3"/>
    <p:sldId id="258" r:id="rId4"/>
    <p:sldId id="261" r:id="rId5"/>
    <p:sldId id="259" r:id="rId6"/>
    <p:sldId id="260" r:id="rId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CC"/>
    <a:srgbClr val="99FF99"/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14E2981-44A8-44D2-9E4B-D84E6DE7834D}" v="44" dt="2023-08-07T18:54:01.1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1042" y="28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0B55C2-37C2-74D7-98AC-0047715A9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B624135-86CA-9363-81FE-A3A203CF27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BBF5353-5817-4EA4-9773-45E39DBD3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5ED9A-20A9-4F57-9135-A58D94CFE08E}" type="datetimeFigureOut">
              <a:rPr lang="pt-BR" smtClean="0"/>
              <a:t>28/08/2025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0A93AE0-948D-9BD3-4195-92864C018F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7C3FFF4-CE37-5FF6-B108-D467B0E1B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30AC-F7C2-4F65-B366-CE94C57F6B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74233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8E2CB1-32CD-DA86-8080-C914B1ECC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0A48C16-ED7F-7F69-32ED-4550E15BE9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B4952A1-B19A-5E4C-C8A6-4496D574AC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5ED9A-20A9-4F57-9135-A58D94CFE08E}" type="datetimeFigureOut">
              <a:rPr lang="pt-BR" smtClean="0"/>
              <a:t>28/08/2025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56C8BC9-E9E6-9AC0-6EE0-62507C9BF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30B166E-070F-F1ED-0E88-305361237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30AC-F7C2-4F65-B366-CE94C57F6B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7195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DD5845-1C9E-E40D-9E81-90BA24E46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C6B67A-D35C-A83E-8B32-582551AEDB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828C75E-F0FE-DCE1-59E8-B33A70E59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5ED9A-20A9-4F57-9135-A58D94CFE08E}" type="datetimeFigureOut">
              <a:rPr lang="pt-BR" smtClean="0"/>
              <a:t>28/08/2025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234AE9C-6B82-907A-3795-6A6202FF6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C0B9ACF-147B-D218-E8C6-2B2E34731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30AC-F7C2-4F65-B366-CE94C57F6B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0188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B03E87-920B-6B47-A5F9-1869B4B93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2CD36B-6E10-2AD8-478D-C7F4243526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2ED2CAC-DDF0-0655-702E-61142606B4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3EB2791-F9E9-A103-85D6-E2892FFC72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5ED9A-20A9-4F57-9135-A58D94CFE08E}" type="datetimeFigureOut">
              <a:rPr lang="pt-BR" smtClean="0"/>
              <a:t>28/08/2025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250146C-B09A-0EEA-B918-CA9A34D61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495E53F-595F-A57E-0BB3-C52838914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30AC-F7C2-4F65-B366-CE94C57F6B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0386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8861AE-C7CF-DFD3-1262-F659ADD64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F1D77D1-BF65-DA1C-DB73-1168FD6718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884D4C9-50B7-99E9-E219-B00ED652FB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221792E-8134-3E5B-C27B-527E531FFA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EDCABF2-1B22-F4B7-13F5-F318DDB64C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2AB0F98B-B4D9-1369-7BDB-6A277E404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5ED9A-20A9-4F57-9135-A58D94CFE08E}" type="datetimeFigureOut">
              <a:rPr lang="pt-BR" smtClean="0"/>
              <a:t>28/08/2025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6A8A24F-A364-BE16-92EF-DC49CDD2C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AAA34E49-7014-63F2-88C7-65BC71860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30AC-F7C2-4F65-B366-CE94C57F6B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5328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5E629A-FB96-4B4D-3815-206B762D5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44F434A-DB27-346E-E8D5-7B77D374E7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5ED9A-20A9-4F57-9135-A58D94CFE08E}" type="datetimeFigureOut">
              <a:rPr lang="pt-BR" smtClean="0"/>
              <a:t>28/08/2025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507F755-2F13-D194-B117-DE50D771B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D8A67EB-8DB3-376D-F0E7-5232BE91D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30AC-F7C2-4F65-B366-CE94C57F6B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5928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6EFF12BF-9523-1F03-1DC3-6AC24E5E47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5ED9A-20A9-4F57-9135-A58D94CFE08E}" type="datetimeFigureOut">
              <a:rPr lang="pt-BR" smtClean="0"/>
              <a:t>28/08/2025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328477C-7143-EA83-B599-19F4D8D70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CBEEEE8-CCE2-28CE-28EF-6388615F9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30AC-F7C2-4F65-B366-CE94C57F6B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1284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EFF389-B81F-C098-1619-218882EAE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20384F9-D113-E48E-BD6B-576851F35F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C064E17-A98B-B167-A336-6FEB05402E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452F746-A648-F72B-E266-AD8D597140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5ED9A-20A9-4F57-9135-A58D94CFE08E}" type="datetimeFigureOut">
              <a:rPr lang="pt-BR" smtClean="0"/>
              <a:t>28/08/2025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6C9EF3F-B6BC-F245-301A-B1AE865D3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42079B6-4916-5A22-EE1A-9F44F9420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30AC-F7C2-4F65-B366-CE94C57F6B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4979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CBF991-1E5D-B7A7-7212-82CF620D1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6C1DA9DF-1D60-26C9-771E-92AD3FB421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3493F0C-0305-730B-F4AE-BC112DDCCA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CA2C2CD-1D5B-8092-797A-8B877CE0C3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5ED9A-20A9-4F57-9135-A58D94CFE08E}" type="datetimeFigureOut">
              <a:rPr lang="pt-BR" smtClean="0"/>
              <a:t>28/08/2025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047D2C4-2AEC-5DEE-8CC3-F0C527D8D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86B8231-C55F-7DB9-E309-6713BC325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30AC-F7C2-4F65-B366-CE94C57F6B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2723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F69337-6491-972C-5865-32A38538E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AC2664F-0451-740C-3D71-6C1C5A7440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4AE4340-BD94-0DFE-8F42-5FC9BDDAE9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5ED9A-20A9-4F57-9135-A58D94CFE08E}" type="datetimeFigureOut">
              <a:rPr lang="pt-BR" smtClean="0"/>
              <a:t>28/08/2025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02491FA-9E0B-00E1-384B-019D9B7EE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EB26517-D37A-A25A-0752-B431801FD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30AC-F7C2-4F65-B366-CE94C57F6B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3993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C1EFBBF-F572-7120-49B2-74963E246E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4C4CD47-2A01-48D3-0BBE-FC06574509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E95F6E3-1B92-33A8-B64D-EFCD40049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5ED9A-20A9-4F57-9135-A58D94CFE08E}" type="datetimeFigureOut">
              <a:rPr lang="pt-BR" smtClean="0"/>
              <a:t>28/08/2025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B18657C-2F57-79D4-2C04-C94A397D1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0346D53-701E-6D28-8E77-7ED21B0C5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30AC-F7C2-4F65-B366-CE94C57F6B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6190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0BE237D-8469-CAB2-8E23-3D4069CB92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600DE24-D98F-CA69-8445-A240925657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9C7F483-0093-4D8A-56EC-C900EB5D78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45ED9A-20A9-4F57-9135-A58D94CFE08E}" type="datetimeFigureOut">
              <a:rPr lang="pt-BR" smtClean="0"/>
              <a:t>28/08/2025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D00D2C9-8365-C73B-8273-A5442B6BD9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A703F39-C5B1-DD07-9388-D1A668D0FC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0C30AC-F7C2-4F65-B366-CE94C57F6B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1067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Agrupar 15">
            <a:extLst>
              <a:ext uri="{FF2B5EF4-FFF2-40B4-BE49-F238E27FC236}">
                <a16:creationId xmlns:a16="http://schemas.microsoft.com/office/drawing/2014/main" id="{437C6753-A735-9DFB-2F48-3EAC511626C5}"/>
              </a:ext>
            </a:extLst>
          </p:cNvPr>
          <p:cNvGrpSpPr/>
          <p:nvPr/>
        </p:nvGrpSpPr>
        <p:grpSpPr>
          <a:xfrm>
            <a:off x="152400" y="156567"/>
            <a:ext cx="11873982" cy="6539507"/>
            <a:chOff x="152400" y="156567"/>
            <a:chExt cx="11873982" cy="6539507"/>
          </a:xfrm>
        </p:grpSpPr>
        <p:grpSp>
          <p:nvGrpSpPr>
            <p:cNvPr id="14" name="Agrupar 13">
              <a:extLst>
                <a:ext uri="{FF2B5EF4-FFF2-40B4-BE49-F238E27FC236}">
                  <a16:creationId xmlns:a16="http://schemas.microsoft.com/office/drawing/2014/main" id="{12DB5E3A-7E19-ABE5-226A-60A0CA2C6D68}"/>
                </a:ext>
              </a:extLst>
            </p:cNvPr>
            <p:cNvGrpSpPr/>
            <p:nvPr/>
          </p:nvGrpSpPr>
          <p:grpSpPr>
            <a:xfrm>
              <a:off x="152400" y="156567"/>
              <a:ext cx="11873982" cy="6539507"/>
              <a:chOff x="152400" y="156567"/>
              <a:chExt cx="11873982" cy="6539507"/>
            </a:xfrm>
          </p:grpSpPr>
          <p:sp>
            <p:nvSpPr>
              <p:cNvPr id="6" name="Quadro 5">
                <a:extLst>
                  <a:ext uri="{FF2B5EF4-FFF2-40B4-BE49-F238E27FC236}">
                    <a16:creationId xmlns:a16="http://schemas.microsoft.com/office/drawing/2014/main" id="{EBEF7949-D22D-C905-FAC9-0BBD6D178D83}"/>
                  </a:ext>
                </a:extLst>
              </p:cNvPr>
              <p:cNvSpPr/>
              <p:nvPr/>
            </p:nvSpPr>
            <p:spPr>
              <a:xfrm>
                <a:off x="152400" y="156567"/>
                <a:ext cx="11873982" cy="6539507"/>
              </a:xfrm>
              <a:prstGeom prst="frame">
                <a:avLst>
                  <a:gd name="adj1" fmla="val 1819"/>
                </a:avLst>
              </a:prstGeom>
              <a:solidFill>
                <a:schemeClr val="accent6">
                  <a:lumMod val="60000"/>
                  <a:lumOff val="40000"/>
                </a:schemeClr>
              </a:solidFill>
              <a:ln w="3175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Triângulo isósceles 9">
                <a:extLst>
                  <a:ext uri="{FF2B5EF4-FFF2-40B4-BE49-F238E27FC236}">
                    <a16:creationId xmlns:a16="http://schemas.microsoft.com/office/drawing/2014/main" id="{480EB671-DE23-D849-9F2F-687E9801AF7E}"/>
                  </a:ext>
                </a:extLst>
              </p:cNvPr>
              <p:cNvSpPr/>
              <p:nvPr/>
            </p:nvSpPr>
            <p:spPr>
              <a:xfrm>
                <a:off x="307132" y="6005944"/>
                <a:ext cx="11577736" cy="544447"/>
              </a:xfrm>
              <a:prstGeom prst="triangle">
                <a:avLst>
                  <a:gd name="adj" fmla="val 100000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>
                  <a:solidFill>
                    <a:schemeClr val="accent6">
                      <a:lumMod val="20000"/>
                      <a:lumOff val="80000"/>
                    </a:schemeClr>
                  </a:solidFill>
                </a:endParaRPr>
              </a:p>
            </p:txBody>
          </p:sp>
          <p:sp>
            <p:nvSpPr>
              <p:cNvPr id="8" name="Triângulo isósceles 7">
                <a:extLst>
                  <a:ext uri="{FF2B5EF4-FFF2-40B4-BE49-F238E27FC236}">
                    <a16:creationId xmlns:a16="http://schemas.microsoft.com/office/drawing/2014/main" id="{0DCBE27A-80EA-0EEE-ECA6-D7D724919A71}"/>
                  </a:ext>
                </a:extLst>
              </p:cNvPr>
              <p:cNvSpPr/>
              <p:nvPr/>
            </p:nvSpPr>
            <p:spPr>
              <a:xfrm>
                <a:off x="307132" y="6192982"/>
                <a:ext cx="11577736" cy="345966"/>
              </a:xfrm>
              <a:prstGeom prst="triangle">
                <a:avLst>
                  <a:gd name="adj" fmla="val 100000"/>
                </a:avLst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C3B79A58-AFCC-E6A9-B6CF-23D043689A41}"/>
                  </a:ext>
                </a:extLst>
              </p:cNvPr>
              <p:cNvSpPr txBox="1"/>
              <p:nvPr/>
            </p:nvSpPr>
            <p:spPr>
              <a:xfrm>
                <a:off x="489857" y="1793421"/>
                <a:ext cx="11223171" cy="9848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sz="4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Título</a:t>
                </a:r>
              </a:p>
              <a:p>
                <a:endParaRPr lang="pt-BR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D1DB03B4-4BB5-37C3-78D8-A3D2242B521C}"/>
                  </a:ext>
                </a:extLst>
              </p:cNvPr>
              <p:cNvSpPr txBox="1"/>
              <p:nvPr/>
            </p:nvSpPr>
            <p:spPr>
              <a:xfrm>
                <a:off x="500745" y="5566562"/>
                <a:ext cx="11223171" cy="800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Instituição: Logomarca</a:t>
                </a:r>
              </a:p>
              <a:p>
                <a:endParaRPr lang="pt-BR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3E347713-6960-DFB1-A085-7DF44C65557B}"/>
                  </a:ext>
                </a:extLst>
              </p:cNvPr>
              <p:cNvSpPr txBox="1"/>
              <p:nvPr/>
            </p:nvSpPr>
            <p:spPr>
              <a:xfrm>
                <a:off x="460382" y="3722525"/>
                <a:ext cx="11223171" cy="800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Autores</a:t>
                </a:r>
              </a:p>
              <a:p>
                <a:endParaRPr lang="pt-BR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" name="Triângulo isósceles 8">
                <a:extLst>
                  <a:ext uri="{FF2B5EF4-FFF2-40B4-BE49-F238E27FC236}">
                    <a16:creationId xmlns:a16="http://schemas.microsoft.com/office/drawing/2014/main" id="{D84FAFEE-401B-DDF0-3889-EFF11BEB6E2A}"/>
                  </a:ext>
                </a:extLst>
              </p:cNvPr>
              <p:cNvSpPr/>
              <p:nvPr/>
            </p:nvSpPr>
            <p:spPr>
              <a:xfrm>
                <a:off x="307132" y="6399067"/>
                <a:ext cx="11577736" cy="158929"/>
              </a:xfrm>
              <a:prstGeom prst="triangle">
                <a:avLst>
                  <a:gd name="adj" fmla="val 100000"/>
                </a:avLst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1" name="Triângulo isósceles 10">
                <a:extLst>
                  <a:ext uri="{FF2B5EF4-FFF2-40B4-BE49-F238E27FC236}">
                    <a16:creationId xmlns:a16="http://schemas.microsoft.com/office/drawing/2014/main" id="{232CE06A-3753-11B4-9C71-53E64E4E92FC}"/>
                  </a:ext>
                </a:extLst>
              </p:cNvPr>
              <p:cNvSpPr/>
              <p:nvPr/>
            </p:nvSpPr>
            <p:spPr>
              <a:xfrm rot="16200000" flipV="1">
                <a:off x="-2084544" y="3740150"/>
                <a:ext cx="5207743" cy="378118"/>
              </a:xfrm>
              <a:prstGeom prst="triangle">
                <a:avLst>
                  <a:gd name="adj" fmla="val 100000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>
                  <a:solidFill>
                    <a:schemeClr val="accent6">
                      <a:lumMod val="20000"/>
                      <a:lumOff val="80000"/>
                    </a:schemeClr>
                  </a:solidFill>
                </a:endParaRPr>
              </a:p>
            </p:txBody>
          </p:sp>
          <p:sp>
            <p:nvSpPr>
              <p:cNvPr id="12" name="Triângulo isósceles 11">
                <a:extLst>
                  <a:ext uri="{FF2B5EF4-FFF2-40B4-BE49-F238E27FC236}">
                    <a16:creationId xmlns:a16="http://schemas.microsoft.com/office/drawing/2014/main" id="{47C8DC82-CDCE-2D59-6C05-E326FE92A171}"/>
                  </a:ext>
                </a:extLst>
              </p:cNvPr>
              <p:cNvSpPr/>
              <p:nvPr/>
            </p:nvSpPr>
            <p:spPr>
              <a:xfrm rot="16200000" flipV="1">
                <a:off x="-2170519" y="3809433"/>
                <a:ext cx="5207741" cy="240270"/>
              </a:xfrm>
              <a:prstGeom prst="triangle">
                <a:avLst>
                  <a:gd name="adj" fmla="val 100000"/>
                </a:avLst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  <p:sp>
            <p:nvSpPr>
              <p:cNvPr id="13" name="Triângulo isósceles 12">
                <a:extLst>
                  <a:ext uri="{FF2B5EF4-FFF2-40B4-BE49-F238E27FC236}">
                    <a16:creationId xmlns:a16="http://schemas.microsoft.com/office/drawing/2014/main" id="{E05CC1EE-BAAA-712B-4819-AEA66CF87B22}"/>
                  </a:ext>
                </a:extLst>
              </p:cNvPr>
              <p:cNvSpPr/>
              <p:nvPr/>
            </p:nvSpPr>
            <p:spPr>
              <a:xfrm rot="16200000" flipV="1">
                <a:off x="-2250361" y="3881807"/>
                <a:ext cx="5207741" cy="110377"/>
              </a:xfrm>
              <a:prstGeom prst="triangle">
                <a:avLst>
                  <a:gd name="adj" fmla="val 100000"/>
                </a:avLst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id="{7474DCB3-D39E-F2C3-5F8F-20FC3A39AC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0267" y="320787"/>
              <a:ext cx="11564964" cy="9589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6029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Agrupar 3">
            <a:extLst>
              <a:ext uri="{FF2B5EF4-FFF2-40B4-BE49-F238E27FC236}">
                <a16:creationId xmlns:a16="http://schemas.microsoft.com/office/drawing/2014/main" id="{505CC935-6B67-EC55-DA92-B6DD7D6BBE50}"/>
              </a:ext>
            </a:extLst>
          </p:cNvPr>
          <p:cNvGrpSpPr/>
          <p:nvPr/>
        </p:nvGrpSpPr>
        <p:grpSpPr>
          <a:xfrm>
            <a:off x="152400" y="156567"/>
            <a:ext cx="11873982" cy="6539507"/>
            <a:chOff x="152400" y="156567"/>
            <a:chExt cx="11873982" cy="6539507"/>
          </a:xfrm>
        </p:grpSpPr>
        <p:grpSp>
          <p:nvGrpSpPr>
            <p:cNvPr id="24" name="Agrupar 23">
              <a:extLst>
                <a:ext uri="{FF2B5EF4-FFF2-40B4-BE49-F238E27FC236}">
                  <a16:creationId xmlns:a16="http://schemas.microsoft.com/office/drawing/2014/main" id="{94B5CC0A-6509-99CB-5F15-16CCE2D6D37A}"/>
                </a:ext>
              </a:extLst>
            </p:cNvPr>
            <p:cNvGrpSpPr/>
            <p:nvPr/>
          </p:nvGrpSpPr>
          <p:grpSpPr>
            <a:xfrm>
              <a:off x="152400" y="156567"/>
              <a:ext cx="11873982" cy="6539507"/>
              <a:chOff x="152400" y="156567"/>
              <a:chExt cx="11873982" cy="6539507"/>
            </a:xfrm>
          </p:grpSpPr>
          <p:sp>
            <p:nvSpPr>
              <p:cNvPr id="6" name="Quadro 5">
                <a:extLst>
                  <a:ext uri="{FF2B5EF4-FFF2-40B4-BE49-F238E27FC236}">
                    <a16:creationId xmlns:a16="http://schemas.microsoft.com/office/drawing/2014/main" id="{EBEF7949-D22D-C905-FAC9-0BBD6D178D83}"/>
                  </a:ext>
                </a:extLst>
              </p:cNvPr>
              <p:cNvSpPr/>
              <p:nvPr/>
            </p:nvSpPr>
            <p:spPr>
              <a:xfrm>
                <a:off x="152400" y="156567"/>
                <a:ext cx="11873982" cy="6539507"/>
              </a:xfrm>
              <a:prstGeom prst="frame">
                <a:avLst>
                  <a:gd name="adj1" fmla="val 1819"/>
                </a:avLst>
              </a:prstGeom>
              <a:solidFill>
                <a:schemeClr val="accent6">
                  <a:lumMod val="60000"/>
                  <a:lumOff val="40000"/>
                </a:schemeClr>
              </a:solidFill>
              <a:ln w="3175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CaixaDeTexto 16">
                <a:extLst>
                  <a:ext uri="{FF2B5EF4-FFF2-40B4-BE49-F238E27FC236}">
                    <a16:creationId xmlns:a16="http://schemas.microsoft.com/office/drawing/2014/main" id="{238BDF45-F4D3-AE18-89BE-D6735823D612}"/>
                  </a:ext>
                </a:extLst>
              </p:cNvPr>
              <p:cNvSpPr txBox="1"/>
              <p:nvPr/>
            </p:nvSpPr>
            <p:spPr>
              <a:xfrm>
                <a:off x="380999" y="1319455"/>
                <a:ext cx="11439525" cy="52937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sz="4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Introdução</a:t>
                </a:r>
              </a:p>
              <a:p>
                <a:pPr algn="ctr"/>
                <a:endParaRPr lang="pt-BR" sz="4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pt-BR" sz="4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pt-BR" sz="4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pt-BR" sz="4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pt-BR" sz="4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pt-BR" sz="4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pt-BR" sz="4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pt-BR" dirty="0"/>
              </a:p>
            </p:txBody>
          </p:sp>
          <p:sp>
            <p:nvSpPr>
              <p:cNvPr id="18" name="Triângulo isósceles 17">
                <a:extLst>
                  <a:ext uri="{FF2B5EF4-FFF2-40B4-BE49-F238E27FC236}">
                    <a16:creationId xmlns:a16="http://schemas.microsoft.com/office/drawing/2014/main" id="{82C02988-4AA8-9814-F3B8-0F511A27C89C}"/>
                  </a:ext>
                </a:extLst>
              </p:cNvPr>
              <p:cNvSpPr/>
              <p:nvPr/>
            </p:nvSpPr>
            <p:spPr>
              <a:xfrm>
                <a:off x="307132" y="6005944"/>
                <a:ext cx="11577736" cy="544447"/>
              </a:xfrm>
              <a:prstGeom prst="triangle">
                <a:avLst>
                  <a:gd name="adj" fmla="val 100000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>
                  <a:solidFill>
                    <a:schemeClr val="accent6">
                      <a:lumMod val="20000"/>
                      <a:lumOff val="80000"/>
                    </a:schemeClr>
                  </a:solidFill>
                </a:endParaRPr>
              </a:p>
            </p:txBody>
          </p:sp>
          <p:sp>
            <p:nvSpPr>
              <p:cNvPr id="19" name="Triângulo isósceles 18">
                <a:extLst>
                  <a:ext uri="{FF2B5EF4-FFF2-40B4-BE49-F238E27FC236}">
                    <a16:creationId xmlns:a16="http://schemas.microsoft.com/office/drawing/2014/main" id="{2C5C3BA2-8D46-7684-7BE1-D20CD7540207}"/>
                  </a:ext>
                </a:extLst>
              </p:cNvPr>
              <p:cNvSpPr/>
              <p:nvPr/>
            </p:nvSpPr>
            <p:spPr>
              <a:xfrm>
                <a:off x="307132" y="6192982"/>
                <a:ext cx="11577736" cy="345966"/>
              </a:xfrm>
              <a:prstGeom prst="triangle">
                <a:avLst>
                  <a:gd name="adj" fmla="val 100000"/>
                </a:avLst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20" name="Triângulo isósceles 19">
                <a:extLst>
                  <a:ext uri="{FF2B5EF4-FFF2-40B4-BE49-F238E27FC236}">
                    <a16:creationId xmlns:a16="http://schemas.microsoft.com/office/drawing/2014/main" id="{0C435660-E614-FA40-1FF0-B9316E9ABB6E}"/>
                  </a:ext>
                </a:extLst>
              </p:cNvPr>
              <p:cNvSpPr/>
              <p:nvPr/>
            </p:nvSpPr>
            <p:spPr>
              <a:xfrm>
                <a:off x="325382" y="6407444"/>
                <a:ext cx="11541236" cy="142176"/>
              </a:xfrm>
              <a:prstGeom prst="triangle">
                <a:avLst>
                  <a:gd name="adj" fmla="val 100000"/>
                </a:avLst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21" name="Triângulo isósceles 20">
                <a:extLst>
                  <a:ext uri="{FF2B5EF4-FFF2-40B4-BE49-F238E27FC236}">
                    <a16:creationId xmlns:a16="http://schemas.microsoft.com/office/drawing/2014/main" id="{04C21486-61B9-9358-2161-2AD8E60584A4}"/>
                  </a:ext>
                </a:extLst>
              </p:cNvPr>
              <p:cNvSpPr/>
              <p:nvPr/>
            </p:nvSpPr>
            <p:spPr>
              <a:xfrm rot="16200000" flipV="1">
                <a:off x="-2084544" y="3740152"/>
                <a:ext cx="5207743" cy="378118"/>
              </a:xfrm>
              <a:prstGeom prst="triangle">
                <a:avLst>
                  <a:gd name="adj" fmla="val 100000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>
                  <a:solidFill>
                    <a:schemeClr val="accent6">
                      <a:lumMod val="20000"/>
                      <a:lumOff val="80000"/>
                    </a:schemeClr>
                  </a:solidFill>
                </a:endParaRPr>
              </a:p>
            </p:txBody>
          </p:sp>
          <p:sp>
            <p:nvSpPr>
              <p:cNvPr id="22" name="Triângulo isósceles 21">
                <a:extLst>
                  <a:ext uri="{FF2B5EF4-FFF2-40B4-BE49-F238E27FC236}">
                    <a16:creationId xmlns:a16="http://schemas.microsoft.com/office/drawing/2014/main" id="{EE2DC083-2F0B-0E73-DFAB-D69B60A00555}"/>
                  </a:ext>
                </a:extLst>
              </p:cNvPr>
              <p:cNvSpPr/>
              <p:nvPr/>
            </p:nvSpPr>
            <p:spPr>
              <a:xfrm rot="16200000" flipV="1">
                <a:off x="-2170248" y="3809077"/>
                <a:ext cx="5207741" cy="240270"/>
              </a:xfrm>
              <a:prstGeom prst="triangle">
                <a:avLst>
                  <a:gd name="adj" fmla="val 100000"/>
                </a:avLst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  <p:sp>
            <p:nvSpPr>
              <p:cNvPr id="23" name="Triângulo isósceles 22">
                <a:extLst>
                  <a:ext uri="{FF2B5EF4-FFF2-40B4-BE49-F238E27FC236}">
                    <a16:creationId xmlns:a16="http://schemas.microsoft.com/office/drawing/2014/main" id="{B966770C-316D-AFC0-8222-847F2EC2707B}"/>
                  </a:ext>
                </a:extLst>
              </p:cNvPr>
              <p:cNvSpPr/>
              <p:nvPr/>
            </p:nvSpPr>
            <p:spPr>
              <a:xfrm rot="16200000" flipV="1">
                <a:off x="-2250090" y="3881451"/>
                <a:ext cx="5207741" cy="110377"/>
              </a:xfrm>
              <a:prstGeom prst="triangle">
                <a:avLst>
                  <a:gd name="adj" fmla="val 100000"/>
                </a:avLst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pic>
          <p:nvPicPr>
            <p:cNvPr id="2" name="Imagem 1">
              <a:extLst>
                <a:ext uri="{FF2B5EF4-FFF2-40B4-BE49-F238E27FC236}">
                  <a16:creationId xmlns:a16="http://schemas.microsoft.com/office/drawing/2014/main" id="{13DF6F0E-B468-0297-A64B-30D000E8D1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0267" y="320787"/>
              <a:ext cx="11564964" cy="9589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127356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Agrupar 12">
            <a:extLst>
              <a:ext uri="{FF2B5EF4-FFF2-40B4-BE49-F238E27FC236}">
                <a16:creationId xmlns:a16="http://schemas.microsoft.com/office/drawing/2014/main" id="{EDB27BE4-D853-18E1-0FCE-4905EA757F73}"/>
              </a:ext>
            </a:extLst>
          </p:cNvPr>
          <p:cNvGrpSpPr/>
          <p:nvPr/>
        </p:nvGrpSpPr>
        <p:grpSpPr>
          <a:xfrm>
            <a:off x="152400" y="156567"/>
            <a:ext cx="11873982" cy="6539507"/>
            <a:chOff x="152400" y="156567"/>
            <a:chExt cx="11873982" cy="6539507"/>
          </a:xfrm>
        </p:grpSpPr>
        <p:grpSp>
          <p:nvGrpSpPr>
            <p:cNvPr id="10" name="Agrupar 9">
              <a:extLst>
                <a:ext uri="{FF2B5EF4-FFF2-40B4-BE49-F238E27FC236}">
                  <a16:creationId xmlns:a16="http://schemas.microsoft.com/office/drawing/2014/main" id="{CDFCF405-4B4D-79F5-0F25-08343E0ECECD}"/>
                </a:ext>
              </a:extLst>
            </p:cNvPr>
            <p:cNvGrpSpPr/>
            <p:nvPr/>
          </p:nvGrpSpPr>
          <p:grpSpPr>
            <a:xfrm>
              <a:off x="152400" y="156567"/>
              <a:ext cx="11873982" cy="6539507"/>
              <a:chOff x="152400" y="156567"/>
              <a:chExt cx="11873982" cy="6539507"/>
            </a:xfrm>
          </p:grpSpPr>
          <p:sp>
            <p:nvSpPr>
              <p:cNvPr id="6" name="Quadro 5">
                <a:extLst>
                  <a:ext uri="{FF2B5EF4-FFF2-40B4-BE49-F238E27FC236}">
                    <a16:creationId xmlns:a16="http://schemas.microsoft.com/office/drawing/2014/main" id="{EBEF7949-D22D-C905-FAC9-0BBD6D178D83}"/>
                  </a:ext>
                </a:extLst>
              </p:cNvPr>
              <p:cNvSpPr/>
              <p:nvPr/>
            </p:nvSpPr>
            <p:spPr>
              <a:xfrm>
                <a:off x="152400" y="156567"/>
                <a:ext cx="11873982" cy="6539507"/>
              </a:xfrm>
              <a:prstGeom prst="frame">
                <a:avLst>
                  <a:gd name="adj1" fmla="val 1819"/>
                </a:avLst>
              </a:prstGeom>
              <a:solidFill>
                <a:schemeClr val="accent6">
                  <a:lumMod val="60000"/>
                  <a:lumOff val="40000"/>
                </a:schemeClr>
              </a:solidFill>
              <a:ln w="3175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>
                  <a:solidFill>
                    <a:schemeClr val="tx1"/>
                  </a:solidFill>
                </a:endParaRPr>
              </a:p>
            </p:txBody>
          </p:sp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459AF506-A4DE-4707-1799-7D51EC4D80B8}"/>
                  </a:ext>
                </a:extLst>
              </p:cNvPr>
              <p:cNvSpPr txBox="1"/>
              <p:nvPr/>
            </p:nvSpPr>
            <p:spPr>
              <a:xfrm>
                <a:off x="380999" y="1319455"/>
                <a:ext cx="11439525" cy="52937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sz="4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Objetivos</a:t>
                </a:r>
              </a:p>
              <a:p>
                <a:pPr algn="ctr"/>
                <a:endParaRPr lang="pt-BR" sz="4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pt-BR" sz="4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pt-BR" sz="4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pt-BR" sz="4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pt-BR" sz="4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pt-BR" sz="4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pt-BR" sz="4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pt-BR" dirty="0"/>
              </a:p>
            </p:txBody>
          </p:sp>
          <p:sp>
            <p:nvSpPr>
              <p:cNvPr id="3" name="Triângulo isósceles 2">
                <a:extLst>
                  <a:ext uri="{FF2B5EF4-FFF2-40B4-BE49-F238E27FC236}">
                    <a16:creationId xmlns:a16="http://schemas.microsoft.com/office/drawing/2014/main" id="{5C33FABD-0580-3582-2C7F-AFEC6081E656}"/>
                  </a:ext>
                </a:extLst>
              </p:cNvPr>
              <p:cNvSpPr/>
              <p:nvPr/>
            </p:nvSpPr>
            <p:spPr>
              <a:xfrm>
                <a:off x="307132" y="6005944"/>
                <a:ext cx="11577736" cy="544447"/>
              </a:xfrm>
              <a:prstGeom prst="triangle">
                <a:avLst>
                  <a:gd name="adj" fmla="val 100000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>
                  <a:solidFill>
                    <a:schemeClr val="accent6">
                      <a:lumMod val="20000"/>
                      <a:lumOff val="80000"/>
                    </a:schemeClr>
                  </a:solidFill>
                </a:endParaRPr>
              </a:p>
            </p:txBody>
          </p:sp>
          <p:sp>
            <p:nvSpPr>
              <p:cNvPr id="4" name="Triângulo isósceles 3">
                <a:extLst>
                  <a:ext uri="{FF2B5EF4-FFF2-40B4-BE49-F238E27FC236}">
                    <a16:creationId xmlns:a16="http://schemas.microsoft.com/office/drawing/2014/main" id="{1836E27A-FFEF-2834-6F60-85848665A1CA}"/>
                  </a:ext>
                </a:extLst>
              </p:cNvPr>
              <p:cNvSpPr/>
              <p:nvPr/>
            </p:nvSpPr>
            <p:spPr>
              <a:xfrm>
                <a:off x="307132" y="6192982"/>
                <a:ext cx="11577736" cy="345966"/>
              </a:xfrm>
              <a:prstGeom prst="triangle">
                <a:avLst>
                  <a:gd name="adj" fmla="val 100000"/>
                </a:avLst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5" name="Triângulo isósceles 4">
                <a:extLst>
                  <a:ext uri="{FF2B5EF4-FFF2-40B4-BE49-F238E27FC236}">
                    <a16:creationId xmlns:a16="http://schemas.microsoft.com/office/drawing/2014/main" id="{3EF0DC6C-21F6-930C-76CC-F2D8944F08EB}"/>
                  </a:ext>
                </a:extLst>
              </p:cNvPr>
              <p:cNvSpPr/>
              <p:nvPr/>
            </p:nvSpPr>
            <p:spPr>
              <a:xfrm>
                <a:off x="325382" y="6407444"/>
                <a:ext cx="11541236" cy="142176"/>
              </a:xfrm>
              <a:prstGeom prst="triangle">
                <a:avLst>
                  <a:gd name="adj" fmla="val 100000"/>
                </a:avLst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7" name="Triângulo isósceles 6">
                <a:extLst>
                  <a:ext uri="{FF2B5EF4-FFF2-40B4-BE49-F238E27FC236}">
                    <a16:creationId xmlns:a16="http://schemas.microsoft.com/office/drawing/2014/main" id="{5E04E4BE-929C-E18F-DD94-8F22CBA7363B}"/>
                  </a:ext>
                </a:extLst>
              </p:cNvPr>
              <p:cNvSpPr/>
              <p:nvPr/>
            </p:nvSpPr>
            <p:spPr>
              <a:xfrm rot="16200000" flipV="1">
                <a:off x="-2084544" y="3740152"/>
                <a:ext cx="5207743" cy="378118"/>
              </a:xfrm>
              <a:prstGeom prst="triangle">
                <a:avLst>
                  <a:gd name="adj" fmla="val 100000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>
                  <a:solidFill>
                    <a:schemeClr val="accent6">
                      <a:lumMod val="20000"/>
                      <a:lumOff val="80000"/>
                    </a:schemeClr>
                  </a:solidFill>
                </a:endParaRPr>
              </a:p>
            </p:txBody>
          </p:sp>
          <p:sp>
            <p:nvSpPr>
              <p:cNvPr id="8" name="Triângulo isósceles 7">
                <a:extLst>
                  <a:ext uri="{FF2B5EF4-FFF2-40B4-BE49-F238E27FC236}">
                    <a16:creationId xmlns:a16="http://schemas.microsoft.com/office/drawing/2014/main" id="{E4818B4E-58AD-085E-62B3-B5FA59DE6EC2}"/>
                  </a:ext>
                </a:extLst>
              </p:cNvPr>
              <p:cNvSpPr/>
              <p:nvPr/>
            </p:nvSpPr>
            <p:spPr>
              <a:xfrm rot="16200000" flipV="1">
                <a:off x="-2170248" y="3809077"/>
                <a:ext cx="5207741" cy="240270"/>
              </a:xfrm>
              <a:prstGeom prst="triangle">
                <a:avLst>
                  <a:gd name="adj" fmla="val 100000"/>
                </a:avLst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  <p:sp>
            <p:nvSpPr>
              <p:cNvPr id="9" name="Triângulo isósceles 8">
                <a:extLst>
                  <a:ext uri="{FF2B5EF4-FFF2-40B4-BE49-F238E27FC236}">
                    <a16:creationId xmlns:a16="http://schemas.microsoft.com/office/drawing/2014/main" id="{D036101B-A1EA-538A-9B7F-F5387FDB8E20}"/>
                  </a:ext>
                </a:extLst>
              </p:cNvPr>
              <p:cNvSpPr/>
              <p:nvPr/>
            </p:nvSpPr>
            <p:spPr>
              <a:xfrm rot="16200000" flipV="1">
                <a:off x="-2250090" y="3881451"/>
                <a:ext cx="5207741" cy="110377"/>
              </a:xfrm>
              <a:prstGeom prst="triangle">
                <a:avLst>
                  <a:gd name="adj" fmla="val 100000"/>
                </a:avLst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1D84BA9D-27F9-31AD-4E1D-B5103B2EBDD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0267" y="320787"/>
              <a:ext cx="11564964" cy="9589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76793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Agrupar 11">
            <a:extLst>
              <a:ext uri="{FF2B5EF4-FFF2-40B4-BE49-F238E27FC236}">
                <a16:creationId xmlns:a16="http://schemas.microsoft.com/office/drawing/2014/main" id="{32AE0FB7-1740-8761-7548-A5FBCA35C9F5}"/>
              </a:ext>
            </a:extLst>
          </p:cNvPr>
          <p:cNvGrpSpPr/>
          <p:nvPr/>
        </p:nvGrpSpPr>
        <p:grpSpPr>
          <a:xfrm>
            <a:off x="152400" y="156567"/>
            <a:ext cx="11873982" cy="6539507"/>
            <a:chOff x="152400" y="156567"/>
            <a:chExt cx="11873982" cy="6539507"/>
          </a:xfrm>
        </p:grpSpPr>
        <p:grpSp>
          <p:nvGrpSpPr>
            <p:cNvPr id="10" name="Agrupar 9">
              <a:extLst>
                <a:ext uri="{FF2B5EF4-FFF2-40B4-BE49-F238E27FC236}">
                  <a16:creationId xmlns:a16="http://schemas.microsoft.com/office/drawing/2014/main" id="{2F312E57-03E7-6C7A-0212-4302EDEC7655}"/>
                </a:ext>
              </a:extLst>
            </p:cNvPr>
            <p:cNvGrpSpPr/>
            <p:nvPr/>
          </p:nvGrpSpPr>
          <p:grpSpPr>
            <a:xfrm>
              <a:off x="152400" y="156567"/>
              <a:ext cx="11873982" cy="6539507"/>
              <a:chOff x="152400" y="156567"/>
              <a:chExt cx="11873982" cy="6539507"/>
            </a:xfrm>
          </p:grpSpPr>
          <p:sp>
            <p:nvSpPr>
              <p:cNvPr id="6" name="Quadro 5">
                <a:extLst>
                  <a:ext uri="{FF2B5EF4-FFF2-40B4-BE49-F238E27FC236}">
                    <a16:creationId xmlns:a16="http://schemas.microsoft.com/office/drawing/2014/main" id="{EBEF7949-D22D-C905-FAC9-0BBD6D178D83}"/>
                  </a:ext>
                </a:extLst>
              </p:cNvPr>
              <p:cNvSpPr/>
              <p:nvPr/>
            </p:nvSpPr>
            <p:spPr>
              <a:xfrm>
                <a:off x="152400" y="156567"/>
                <a:ext cx="11873982" cy="6539507"/>
              </a:xfrm>
              <a:prstGeom prst="frame">
                <a:avLst>
                  <a:gd name="adj1" fmla="val 1819"/>
                </a:avLst>
              </a:prstGeom>
              <a:solidFill>
                <a:schemeClr val="accent6">
                  <a:lumMod val="60000"/>
                  <a:lumOff val="40000"/>
                </a:schemeClr>
              </a:solidFill>
              <a:ln w="3175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>
                  <a:solidFill>
                    <a:schemeClr val="tx1"/>
                  </a:solidFill>
                </a:endParaRPr>
              </a:p>
            </p:txBody>
          </p:sp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459AF506-A4DE-4707-1799-7D51EC4D80B8}"/>
                  </a:ext>
                </a:extLst>
              </p:cNvPr>
              <p:cNvSpPr txBox="1"/>
              <p:nvPr/>
            </p:nvSpPr>
            <p:spPr>
              <a:xfrm>
                <a:off x="380999" y="1319455"/>
                <a:ext cx="11439525" cy="52937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sz="4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Resultados</a:t>
                </a:r>
              </a:p>
              <a:p>
                <a:pPr algn="ctr"/>
                <a:endParaRPr lang="pt-BR" sz="4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pt-BR" sz="4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pt-BR" sz="4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pt-BR" sz="4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pt-BR" sz="4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pt-BR" sz="4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pt-BR" sz="4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pt-BR" dirty="0"/>
              </a:p>
            </p:txBody>
          </p:sp>
          <p:sp>
            <p:nvSpPr>
              <p:cNvPr id="3" name="Triângulo isósceles 2">
                <a:extLst>
                  <a:ext uri="{FF2B5EF4-FFF2-40B4-BE49-F238E27FC236}">
                    <a16:creationId xmlns:a16="http://schemas.microsoft.com/office/drawing/2014/main" id="{FF3DF47A-77B9-9F99-80A9-ECE826421A26}"/>
                  </a:ext>
                </a:extLst>
              </p:cNvPr>
              <p:cNvSpPr/>
              <p:nvPr/>
            </p:nvSpPr>
            <p:spPr>
              <a:xfrm>
                <a:off x="307132" y="6005944"/>
                <a:ext cx="11577736" cy="544447"/>
              </a:xfrm>
              <a:prstGeom prst="triangle">
                <a:avLst>
                  <a:gd name="adj" fmla="val 100000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>
                  <a:solidFill>
                    <a:schemeClr val="accent6">
                      <a:lumMod val="20000"/>
                      <a:lumOff val="80000"/>
                    </a:schemeClr>
                  </a:solidFill>
                </a:endParaRPr>
              </a:p>
            </p:txBody>
          </p:sp>
          <p:sp>
            <p:nvSpPr>
              <p:cNvPr id="4" name="Triângulo isósceles 3">
                <a:extLst>
                  <a:ext uri="{FF2B5EF4-FFF2-40B4-BE49-F238E27FC236}">
                    <a16:creationId xmlns:a16="http://schemas.microsoft.com/office/drawing/2014/main" id="{A146A3FC-A425-2898-602C-36A08E07A488}"/>
                  </a:ext>
                </a:extLst>
              </p:cNvPr>
              <p:cNvSpPr/>
              <p:nvPr/>
            </p:nvSpPr>
            <p:spPr>
              <a:xfrm>
                <a:off x="307132" y="6192982"/>
                <a:ext cx="11577736" cy="345966"/>
              </a:xfrm>
              <a:prstGeom prst="triangle">
                <a:avLst>
                  <a:gd name="adj" fmla="val 100000"/>
                </a:avLst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5" name="Triângulo isósceles 4">
                <a:extLst>
                  <a:ext uri="{FF2B5EF4-FFF2-40B4-BE49-F238E27FC236}">
                    <a16:creationId xmlns:a16="http://schemas.microsoft.com/office/drawing/2014/main" id="{A82A3762-CCD3-FE29-962C-B4AB2816508F}"/>
                  </a:ext>
                </a:extLst>
              </p:cNvPr>
              <p:cNvSpPr/>
              <p:nvPr/>
            </p:nvSpPr>
            <p:spPr>
              <a:xfrm>
                <a:off x="325382" y="6407444"/>
                <a:ext cx="11541236" cy="142176"/>
              </a:xfrm>
              <a:prstGeom prst="triangle">
                <a:avLst>
                  <a:gd name="adj" fmla="val 100000"/>
                </a:avLst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7" name="Triângulo isósceles 6">
                <a:extLst>
                  <a:ext uri="{FF2B5EF4-FFF2-40B4-BE49-F238E27FC236}">
                    <a16:creationId xmlns:a16="http://schemas.microsoft.com/office/drawing/2014/main" id="{520B202A-5D7C-5C95-B2DE-3E55B1609ABE}"/>
                  </a:ext>
                </a:extLst>
              </p:cNvPr>
              <p:cNvSpPr/>
              <p:nvPr/>
            </p:nvSpPr>
            <p:spPr>
              <a:xfrm rot="16200000" flipV="1">
                <a:off x="-2084544" y="3740152"/>
                <a:ext cx="5207743" cy="378118"/>
              </a:xfrm>
              <a:prstGeom prst="triangle">
                <a:avLst>
                  <a:gd name="adj" fmla="val 100000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>
                  <a:solidFill>
                    <a:schemeClr val="accent6">
                      <a:lumMod val="20000"/>
                      <a:lumOff val="80000"/>
                    </a:schemeClr>
                  </a:solidFill>
                </a:endParaRPr>
              </a:p>
            </p:txBody>
          </p:sp>
          <p:sp>
            <p:nvSpPr>
              <p:cNvPr id="8" name="Triângulo isósceles 7">
                <a:extLst>
                  <a:ext uri="{FF2B5EF4-FFF2-40B4-BE49-F238E27FC236}">
                    <a16:creationId xmlns:a16="http://schemas.microsoft.com/office/drawing/2014/main" id="{DBC0320B-8D6A-06B6-6824-1CA77CF7260B}"/>
                  </a:ext>
                </a:extLst>
              </p:cNvPr>
              <p:cNvSpPr/>
              <p:nvPr/>
            </p:nvSpPr>
            <p:spPr>
              <a:xfrm rot="16200000" flipV="1">
                <a:off x="-2170248" y="3809077"/>
                <a:ext cx="5207741" cy="240270"/>
              </a:xfrm>
              <a:prstGeom prst="triangle">
                <a:avLst>
                  <a:gd name="adj" fmla="val 100000"/>
                </a:avLst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  <p:sp>
            <p:nvSpPr>
              <p:cNvPr id="9" name="Triângulo isósceles 8">
                <a:extLst>
                  <a:ext uri="{FF2B5EF4-FFF2-40B4-BE49-F238E27FC236}">
                    <a16:creationId xmlns:a16="http://schemas.microsoft.com/office/drawing/2014/main" id="{7111D323-33F4-1C65-886D-94515C5AD5B3}"/>
                  </a:ext>
                </a:extLst>
              </p:cNvPr>
              <p:cNvSpPr/>
              <p:nvPr/>
            </p:nvSpPr>
            <p:spPr>
              <a:xfrm rot="16200000" flipV="1">
                <a:off x="-2250090" y="3881451"/>
                <a:ext cx="5207741" cy="110377"/>
              </a:xfrm>
              <a:prstGeom prst="triangle">
                <a:avLst>
                  <a:gd name="adj" fmla="val 100000"/>
                </a:avLst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9DF36478-1757-CC5B-1588-8D75DE1D79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0267" y="320787"/>
              <a:ext cx="11564964" cy="9589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920614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Agrupar 12">
            <a:extLst>
              <a:ext uri="{FF2B5EF4-FFF2-40B4-BE49-F238E27FC236}">
                <a16:creationId xmlns:a16="http://schemas.microsoft.com/office/drawing/2014/main" id="{3B459D7F-BF4C-F559-31E3-2801A306B8D8}"/>
              </a:ext>
            </a:extLst>
          </p:cNvPr>
          <p:cNvGrpSpPr/>
          <p:nvPr/>
        </p:nvGrpSpPr>
        <p:grpSpPr>
          <a:xfrm>
            <a:off x="152400" y="156567"/>
            <a:ext cx="11873982" cy="6539507"/>
            <a:chOff x="152400" y="156567"/>
            <a:chExt cx="11873982" cy="6539507"/>
          </a:xfrm>
        </p:grpSpPr>
        <p:grpSp>
          <p:nvGrpSpPr>
            <p:cNvPr id="10" name="Agrupar 9">
              <a:extLst>
                <a:ext uri="{FF2B5EF4-FFF2-40B4-BE49-F238E27FC236}">
                  <a16:creationId xmlns:a16="http://schemas.microsoft.com/office/drawing/2014/main" id="{8F25691A-06F9-2956-0F1D-68D01D10BA95}"/>
                </a:ext>
              </a:extLst>
            </p:cNvPr>
            <p:cNvGrpSpPr/>
            <p:nvPr/>
          </p:nvGrpSpPr>
          <p:grpSpPr>
            <a:xfrm>
              <a:off x="152400" y="156567"/>
              <a:ext cx="11873982" cy="6539507"/>
              <a:chOff x="152400" y="156567"/>
              <a:chExt cx="11873982" cy="6539507"/>
            </a:xfrm>
          </p:grpSpPr>
          <p:sp>
            <p:nvSpPr>
              <p:cNvPr id="6" name="Quadro 5">
                <a:extLst>
                  <a:ext uri="{FF2B5EF4-FFF2-40B4-BE49-F238E27FC236}">
                    <a16:creationId xmlns:a16="http://schemas.microsoft.com/office/drawing/2014/main" id="{EBEF7949-D22D-C905-FAC9-0BBD6D178D83}"/>
                  </a:ext>
                </a:extLst>
              </p:cNvPr>
              <p:cNvSpPr/>
              <p:nvPr/>
            </p:nvSpPr>
            <p:spPr>
              <a:xfrm>
                <a:off x="152400" y="156567"/>
                <a:ext cx="11873982" cy="6539507"/>
              </a:xfrm>
              <a:prstGeom prst="frame">
                <a:avLst>
                  <a:gd name="adj1" fmla="val 1819"/>
                </a:avLst>
              </a:prstGeom>
              <a:solidFill>
                <a:schemeClr val="accent6">
                  <a:lumMod val="60000"/>
                  <a:lumOff val="40000"/>
                </a:schemeClr>
              </a:solidFill>
              <a:ln w="3175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>
                  <a:solidFill>
                    <a:schemeClr val="tx1"/>
                  </a:solidFill>
                </a:endParaRPr>
              </a:p>
            </p:txBody>
          </p:sp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1B71C48D-CE41-D13D-7300-2C318C4D5032}"/>
                  </a:ext>
                </a:extLst>
              </p:cNvPr>
              <p:cNvSpPr txBox="1"/>
              <p:nvPr/>
            </p:nvSpPr>
            <p:spPr>
              <a:xfrm>
                <a:off x="380999" y="1319455"/>
                <a:ext cx="11439525" cy="52937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sz="4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Conclusão</a:t>
                </a:r>
              </a:p>
              <a:p>
                <a:pPr algn="ctr"/>
                <a:endParaRPr lang="pt-BR" sz="4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pt-BR" sz="4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pt-BR" sz="4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pt-BR" sz="4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pt-BR" sz="4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pt-BR" sz="4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pt-BR" sz="4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pt-BR" dirty="0"/>
              </a:p>
            </p:txBody>
          </p:sp>
          <p:sp>
            <p:nvSpPr>
              <p:cNvPr id="3" name="Triângulo isósceles 2">
                <a:extLst>
                  <a:ext uri="{FF2B5EF4-FFF2-40B4-BE49-F238E27FC236}">
                    <a16:creationId xmlns:a16="http://schemas.microsoft.com/office/drawing/2014/main" id="{6BADD7AD-BE36-573E-8C26-029837CA144A}"/>
                  </a:ext>
                </a:extLst>
              </p:cNvPr>
              <p:cNvSpPr/>
              <p:nvPr/>
            </p:nvSpPr>
            <p:spPr>
              <a:xfrm>
                <a:off x="307132" y="6005944"/>
                <a:ext cx="11577736" cy="544447"/>
              </a:xfrm>
              <a:prstGeom prst="triangle">
                <a:avLst>
                  <a:gd name="adj" fmla="val 100000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>
                  <a:solidFill>
                    <a:schemeClr val="accent6">
                      <a:lumMod val="20000"/>
                      <a:lumOff val="80000"/>
                    </a:schemeClr>
                  </a:solidFill>
                </a:endParaRPr>
              </a:p>
            </p:txBody>
          </p:sp>
          <p:sp>
            <p:nvSpPr>
              <p:cNvPr id="4" name="Triângulo isósceles 3">
                <a:extLst>
                  <a:ext uri="{FF2B5EF4-FFF2-40B4-BE49-F238E27FC236}">
                    <a16:creationId xmlns:a16="http://schemas.microsoft.com/office/drawing/2014/main" id="{6C015B85-49CF-8820-7347-0924203C5006}"/>
                  </a:ext>
                </a:extLst>
              </p:cNvPr>
              <p:cNvSpPr/>
              <p:nvPr/>
            </p:nvSpPr>
            <p:spPr>
              <a:xfrm>
                <a:off x="307132" y="6192982"/>
                <a:ext cx="11577736" cy="345966"/>
              </a:xfrm>
              <a:prstGeom prst="triangle">
                <a:avLst>
                  <a:gd name="adj" fmla="val 100000"/>
                </a:avLst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5" name="Triângulo isósceles 4">
                <a:extLst>
                  <a:ext uri="{FF2B5EF4-FFF2-40B4-BE49-F238E27FC236}">
                    <a16:creationId xmlns:a16="http://schemas.microsoft.com/office/drawing/2014/main" id="{48546267-3E90-F166-E8EE-F47AD1FAE07C}"/>
                  </a:ext>
                </a:extLst>
              </p:cNvPr>
              <p:cNvSpPr/>
              <p:nvPr/>
            </p:nvSpPr>
            <p:spPr>
              <a:xfrm>
                <a:off x="325382" y="6407444"/>
                <a:ext cx="11541236" cy="142176"/>
              </a:xfrm>
              <a:prstGeom prst="triangle">
                <a:avLst>
                  <a:gd name="adj" fmla="val 100000"/>
                </a:avLst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7" name="Triângulo isósceles 6">
                <a:extLst>
                  <a:ext uri="{FF2B5EF4-FFF2-40B4-BE49-F238E27FC236}">
                    <a16:creationId xmlns:a16="http://schemas.microsoft.com/office/drawing/2014/main" id="{7DC6074E-9DAB-58A9-BC96-03D55FFEB10A}"/>
                  </a:ext>
                </a:extLst>
              </p:cNvPr>
              <p:cNvSpPr/>
              <p:nvPr/>
            </p:nvSpPr>
            <p:spPr>
              <a:xfrm rot="16200000" flipV="1">
                <a:off x="-2084544" y="3740152"/>
                <a:ext cx="5207743" cy="378118"/>
              </a:xfrm>
              <a:prstGeom prst="triangle">
                <a:avLst>
                  <a:gd name="adj" fmla="val 100000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>
                  <a:solidFill>
                    <a:schemeClr val="accent6">
                      <a:lumMod val="20000"/>
                      <a:lumOff val="80000"/>
                    </a:schemeClr>
                  </a:solidFill>
                </a:endParaRPr>
              </a:p>
            </p:txBody>
          </p:sp>
          <p:sp>
            <p:nvSpPr>
              <p:cNvPr id="8" name="Triângulo isósceles 7">
                <a:extLst>
                  <a:ext uri="{FF2B5EF4-FFF2-40B4-BE49-F238E27FC236}">
                    <a16:creationId xmlns:a16="http://schemas.microsoft.com/office/drawing/2014/main" id="{26B454F3-F9CB-BF26-4A8F-E0541253391F}"/>
                  </a:ext>
                </a:extLst>
              </p:cNvPr>
              <p:cNvSpPr/>
              <p:nvPr/>
            </p:nvSpPr>
            <p:spPr>
              <a:xfrm rot="16200000" flipV="1">
                <a:off x="-2170248" y="3809077"/>
                <a:ext cx="5207741" cy="240270"/>
              </a:xfrm>
              <a:prstGeom prst="triangle">
                <a:avLst>
                  <a:gd name="adj" fmla="val 100000"/>
                </a:avLst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  <p:sp>
            <p:nvSpPr>
              <p:cNvPr id="9" name="Triângulo isósceles 8">
                <a:extLst>
                  <a:ext uri="{FF2B5EF4-FFF2-40B4-BE49-F238E27FC236}">
                    <a16:creationId xmlns:a16="http://schemas.microsoft.com/office/drawing/2014/main" id="{0FCB84BF-256D-5320-4C09-7C855CEF5C35}"/>
                  </a:ext>
                </a:extLst>
              </p:cNvPr>
              <p:cNvSpPr/>
              <p:nvPr/>
            </p:nvSpPr>
            <p:spPr>
              <a:xfrm rot="16200000" flipV="1">
                <a:off x="-2250090" y="3881451"/>
                <a:ext cx="5207741" cy="110377"/>
              </a:xfrm>
              <a:prstGeom prst="triangle">
                <a:avLst>
                  <a:gd name="adj" fmla="val 100000"/>
                </a:avLst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7A467D11-5F0A-79B2-40B0-54CCBF1460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0267" y="320787"/>
              <a:ext cx="11564964" cy="9589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081901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Agrupar 12">
            <a:extLst>
              <a:ext uri="{FF2B5EF4-FFF2-40B4-BE49-F238E27FC236}">
                <a16:creationId xmlns:a16="http://schemas.microsoft.com/office/drawing/2014/main" id="{4F79C273-1E45-A9BE-1E21-061A85ED5F4D}"/>
              </a:ext>
            </a:extLst>
          </p:cNvPr>
          <p:cNvGrpSpPr/>
          <p:nvPr/>
        </p:nvGrpSpPr>
        <p:grpSpPr>
          <a:xfrm>
            <a:off x="152400" y="156567"/>
            <a:ext cx="11873982" cy="6539507"/>
            <a:chOff x="152400" y="156567"/>
            <a:chExt cx="11873982" cy="6539507"/>
          </a:xfrm>
        </p:grpSpPr>
        <p:grpSp>
          <p:nvGrpSpPr>
            <p:cNvPr id="10" name="Agrupar 9">
              <a:extLst>
                <a:ext uri="{FF2B5EF4-FFF2-40B4-BE49-F238E27FC236}">
                  <a16:creationId xmlns:a16="http://schemas.microsoft.com/office/drawing/2014/main" id="{E893605F-713A-121D-E514-D469B4046D9E}"/>
                </a:ext>
              </a:extLst>
            </p:cNvPr>
            <p:cNvGrpSpPr/>
            <p:nvPr/>
          </p:nvGrpSpPr>
          <p:grpSpPr>
            <a:xfrm>
              <a:off x="152400" y="156567"/>
              <a:ext cx="11873982" cy="6539507"/>
              <a:chOff x="152400" y="156567"/>
              <a:chExt cx="11873982" cy="6539507"/>
            </a:xfrm>
          </p:grpSpPr>
          <p:sp>
            <p:nvSpPr>
              <p:cNvPr id="6" name="Quadro 5">
                <a:extLst>
                  <a:ext uri="{FF2B5EF4-FFF2-40B4-BE49-F238E27FC236}">
                    <a16:creationId xmlns:a16="http://schemas.microsoft.com/office/drawing/2014/main" id="{EBEF7949-D22D-C905-FAC9-0BBD6D178D83}"/>
                  </a:ext>
                </a:extLst>
              </p:cNvPr>
              <p:cNvSpPr/>
              <p:nvPr/>
            </p:nvSpPr>
            <p:spPr>
              <a:xfrm>
                <a:off x="152400" y="156567"/>
                <a:ext cx="11873982" cy="6539507"/>
              </a:xfrm>
              <a:prstGeom prst="frame">
                <a:avLst>
                  <a:gd name="adj1" fmla="val 1819"/>
                </a:avLst>
              </a:prstGeom>
              <a:solidFill>
                <a:schemeClr val="accent6">
                  <a:lumMod val="60000"/>
                  <a:lumOff val="40000"/>
                </a:schemeClr>
              </a:solidFill>
              <a:ln w="3175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>
                  <a:solidFill>
                    <a:schemeClr val="tx1"/>
                  </a:solidFill>
                </a:endParaRPr>
              </a:p>
            </p:txBody>
          </p:sp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00527184-E225-6109-6502-74598CD5CF2F}"/>
                  </a:ext>
                </a:extLst>
              </p:cNvPr>
              <p:cNvSpPr txBox="1"/>
              <p:nvPr/>
            </p:nvSpPr>
            <p:spPr>
              <a:xfrm>
                <a:off x="380999" y="1319455"/>
                <a:ext cx="11439525" cy="52937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sz="4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Referências</a:t>
                </a:r>
              </a:p>
              <a:p>
                <a:pPr algn="ctr"/>
                <a:endParaRPr lang="pt-BR" sz="4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pt-BR" sz="4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pt-BR" sz="4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pt-BR" sz="4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pt-BR" sz="4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pt-BR" sz="4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pt-BR" sz="4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pt-BR" dirty="0"/>
              </a:p>
            </p:txBody>
          </p:sp>
          <p:sp>
            <p:nvSpPr>
              <p:cNvPr id="3" name="Triângulo isósceles 2">
                <a:extLst>
                  <a:ext uri="{FF2B5EF4-FFF2-40B4-BE49-F238E27FC236}">
                    <a16:creationId xmlns:a16="http://schemas.microsoft.com/office/drawing/2014/main" id="{0D7DB827-56B7-0F28-5E4D-F32D176ABAA7}"/>
                  </a:ext>
                </a:extLst>
              </p:cNvPr>
              <p:cNvSpPr/>
              <p:nvPr/>
            </p:nvSpPr>
            <p:spPr>
              <a:xfrm>
                <a:off x="307132" y="6005944"/>
                <a:ext cx="11577736" cy="544447"/>
              </a:xfrm>
              <a:prstGeom prst="triangle">
                <a:avLst>
                  <a:gd name="adj" fmla="val 100000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>
                  <a:solidFill>
                    <a:schemeClr val="accent6">
                      <a:lumMod val="20000"/>
                      <a:lumOff val="80000"/>
                    </a:schemeClr>
                  </a:solidFill>
                </a:endParaRPr>
              </a:p>
            </p:txBody>
          </p:sp>
          <p:sp>
            <p:nvSpPr>
              <p:cNvPr id="4" name="Triângulo isósceles 3">
                <a:extLst>
                  <a:ext uri="{FF2B5EF4-FFF2-40B4-BE49-F238E27FC236}">
                    <a16:creationId xmlns:a16="http://schemas.microsoft.com/office/drawing/2014/main" id="{6CFBDB05-2367-AC58-CA3B-216C20896FB2}"/>
                  </a:ext>
                </a:extLst>
              </p:cNvPr>
              <p:cNvSpPr/>
              <p:nvPr/>
            </p:nvSpPr>
            <p:spPr>
              <a:xfrm>
                <a:off x="307132" y="6192982"/>
                <a:ext cx="11577736" cy="345966"/>
              </a:xfrm>
              <a:prstGeom prst="triangle">
                <a:avLst>
                  <a:gd name="adj" fmla="val 100000"/>
                </a:avLst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5" name="Triângulo isósceles 4">
                <a:extLst>
                  <a:ext uri="{FF2B5EF4-FFF2-40B4-BE49-F238E27FC236}">
                    <a16:creationId xmlns:a16="http://schemas.microsoft.com/office/drawing/2014/main" id="{27C5AC87-CAD9-52F4-6F5B-418190CA9B44}"/>
                  </a:ext>
                </a:extLst>
              </p:cNvPr>
              <p:cNvSpPr/>
              <p:nvPr/>
            </p:nvSpPr>
            <p:spPr>
              <a:xfrm>
                <a:off x="325382" y="6407444"/>
                <a:ext cx="11541236" cy="142176"/>
              </a:xfrm>
              <a:prstGeom prst="triangle">
                <a:avLst>
                  <a:gd name="adj" fmla="val 100000"/>
                </a:avLst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7" name="Triângulo isósceles 6">
                <a:extLst>
                  <a:ext uri="{FF2B5EF4-FFF2-40B4-BE49-F238E27FC236}">
                    <a16:creationId xmlns:a16="http://schemas.microsoft.com/office/drawing/2014/main" id="{DF7F9015-2D0B-06D4-C4E3-C1B9A95F9BF1}"/>
                  </a:ext>
                </a:extLst>
              </p:cNvPr>
              <p:cNvSpPr/>
              <p:nvPr/>
            </p:nvSpPr>
            <p:spPr>
              <a:xfrm rot="16200000" flipV="1">
                <a:off x="-2084544" y="3740152"/>
                <a:ext cx="5207743" cy="378118"/>
              </a:xfrm>
              <a:prstGeom prst="triangle">
                <a:avLst>
                  <a:gd name="adj" fmla="val 100000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>
                  <a:solidFill>
                    <a:schemeClr val="accent6">
                      <a:lumMod val="20000"/>
                      <a:lumOff val="80000"/>
                    </a:schemeClr>
                  </a:solidFill>
                </a:endParaRPr>
              </a:p>
            </p:txBody>
          </p:sp>
          <p:sp>
            <p:nvSpPr>
              <p:cNvPr id="8" name="Triângulo isósceles 7">
                <a:extLst>
                  <a:ext uri="{FF2B5EF4-FFF2-40B4-BE49-F238E27FC236}">
                    <a16:creationId xmlns:a16="http://schemas.microsoft.com/office/drawing/2014/main" id="{A85D0650-AB27-7B80-C3F2-317E057111B5}"/>
                  </a:ext>
                </a:extLst>
              </p:cNvPr>
              <p:cNvSpPr/>
              <p:nvPr/>
            </p:nvSpPr>
            <p:spPr>
              <a:xfrm rot="16200000" flipV="1">
                <a:off x="-2170248" y="3809077"/>
                <a:ext cx="5207741" cy="240270"/>
              </a:xfrm>
              <a:prstGeom prst="triangle">
                <a:avLst>
                  <a:gd name="adj" fmla="val 100000"/>
                </a:avLst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  <p:sp>
            <p:nvSpPr>
              <p:cNvPr id="9" name="Triângulo isósceles 8">
                <a:extLst>
                  <a:ext uri="{FF2B5EF4-FFF2-40B4-BE49-F238E27FC236}">
                    <a16:creationId xmlns:a16="http://schemas.microsoft.com/office/drawing/2014/main" id="{B39B98E9-FDDC-5AE4-6BC6-0A0EC173FB83}"/>
                  </a:ext>
                </a:extLst>
              </p:cNvPr>
              <p:cNvSpPr/>
              <p:nvPr/>
            </p:nvSpPr>
            <p:spPr>
              <a:xfrm rot="16200000" flipV="1">
                <a:off x="-2250090" y="3881451"/>
                <a:ext cx="5207741" cy="110377"/>
              </a:xfrm>
              <a:prstGeom prst="triangle">
                <a:avLst>
                  <a:gd name="adj" fmla="val 100000"/>
                </a:avLst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AD78C1C4-3EFC-12A7-BE5B-F3C1FBAC37F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0267" y="320787"/>
              <a:ext cx="11564964" cy="9589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7142690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TM03457444[[fn=Base]]</Template>
  <TotalTime>115</TotalTime>
  <Words>10</Words>
  <Application>Microsoft Office PowerPoint</Application>
  <PresentationFormat>Widescreen</PresentationFormat>
  <Paragraphs>38</Paragraphs>
  <Slides>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Marcelo Marujo</dc:creator>
  <cp:lastModifiedBy>Marcelo Marujo</cp:lastModifiedBy>
  <cp:revision>7</cp:revision>
  <dcterms:created xsi:type="dcterms:W3CDTF">2023-08-07T17:30:29Z</dcterms:created>
  <dcterms:modified xsi:type="dcterms:W3CDTF">2025-08-28T18:30:29Z</dcterms:modified>
</cp:coreProperties>
</file>