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63" r:id="rId2"/>
    <p:sldId id="256" r:id="rId3"/>
    <p:sldId id="258" r:id="rId4"/>
    <p:sldId id="261" r:id="rId5"/>
    <p:sldId id="259" r:id="rId6"/>
    <p:sldId id="260" r:id="rId7"/>
    <p:sldId id="264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99FF99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B60EA2-062A-4FB4-A473-98172796C300}" v="6" dt="2026-09-30T15:15:13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o Marujo" userId="a6bab371cd9f8832" providerId="LiveId" clId="{E17AA482-7CE2-4ED6-9014-49F049EE6C7F}"/>
    <pc:docChg chg="undo custSel addSld modSld">
      <pc:chgData name="Marcelo Marujo" userId="a6bab371cd9f8832" providerId="LiveId" clId="{E17AA482-7CE2-4ED6-9014-49F049EE6C7F}" dt="2026-09-30T15:16:18.419" v="261" actId="22"/>
      <pc:docMkLst>
        <pc:docMk/>
      </pc:docMkLst>
      <pc:sldChg chg="addSp delSp modSp mod">
        <pc:chgData name="Marcelo Marujo" userId="a6bab371cd9f8832" providerId="LiveId" clId="{E17AA482-7CE2-4ED6-9014-49F049EE6C7F}" dt="2026-09-30T15:14:49.148" v="224"/>
        <pc:sldMkLst>
          <pc:docMk/>
          <pc:sldMk cId="4012735669" sldId="256"/>
        </pc:sldMkLst>
        <pc:spChg chg="mod">
          <ac:chgData name="Marcelo Marujo" userId="a6bab371cd9f8832" providerId="LiveId" clId="{E17AA482-7CE2-4ED6-9014-49F049EE6C7F}" dt="2026-09-30T15:14:49.148" v="224"/>
          <ac:spMkLst>
            <pc:docMk/>
            <pc:sldMk cId="4012735669" sldId="256"/>
            <ac:spMk id="5" creationId="{455475D4-876B-2720-6C63-9DE2B0678A75}"/>
          </ac:spMkLst>
        </pc:spChg>
        <pc:grpChg chg="add mod">
          <ac:chgData name="Marcelo Marujo" userId="a6bab371cd9f8832" providerId="LiveId" clId="{E17AA482-7CE2-4ED6-9014-49F049EE6C7F}" dt="2026-09-30T15:14:49.148" v="224"/>
          <ac:grpSpMkLst>
            <pc:docMk/>
            <pc:sldMk cId="4012735669" sldId="256"/>
            <ac:grpSpMk id="3" creationId="{4A45E847-AC93-4701-DB41-A6462D4584CF}"/>
          </ac:grpSpMkLst>
        </pc:grpChg>
        <pc:grpChg chg="del">
          <ac:chgData name="Marcelo Marujo" userId="a6bab371cd9f8832" providerId="LiveId" clId="{E17AA482-7CE2-4ED6-9014-49F049EE6C7F}" dt="2026-09-30T15:14:48.046" v="223" actId="478"/>
          <ac:grpSpMkLst>
            <pc:docMk/>
            <pc:sldMk cId="4012735669" sldId="256"/>
            <ac:grpSpMk id="4" creationId="{505CC935-6B67-EC55-DA92-B6DD7D6BBE50}"/>
          </ac:grpSpMkLst>
        </pc:grpChg>
        <pc:grpChg chg="topLvl">
          <ac:chgData name="Marcelo Marujo" userId="a6bab371cd9f8832" providerId="LiveId" clId="{E17AA482-7CE2-4ED6-9014-49F049EE6C7F}" dt="2026-09-30T15:14:48.046" v="223" actId="478"/>
          <ac:grpSpMkLst>
            <pc:docMk/>
            <pc:sldMk cId="4012735669" sldId="256"/>
            <ac:grpSpMk id="24" creationId="{94B5CC0A-6509-99CB-5F15-16CCE2D6D37A}"/>
          </ac:grpSpMkLst>
        </pc:grpChg>
        <pc:picChg chg="del topLvl">
          <ac:chgData name="Marcelo Marujo" userId="a6bab371cd9f8832" providerId="LiveId" clId="{E17AA482-7CE2-4ED6-9014-49F049EE6C7F}" dt="2026-09-30T15:14:48.046" v="223" actId="478"/>
          <ac:picMkLst>
            <pc:docMk/>
            <pc:sldMk cId="4012735669" sldId="256"/>
            <ac:picMk id="2" creationId="{13DF6F0E-B468-0297-A64B-30D000E8D13C}"/>
          </ac:picMkLst>
        </pc:picChg>
        <pc:picChg chg="mod">
          <ac:chgData name="Marcelo Marujo" userId="a6bab371cd9f8832" providerId="LiveId" clId="{E17AA482-7CE2-4ED6-9014-49F049EE6C7F}" dt="2026-09-30T15:14:49.148" v="224"/>
          <ac:picMkLst>
            <pc:docMk/>
            <pc:sldMk cId="4012735669" sldId="256"/>
            <ac:picMk id="7" creationId="{512994CC-6CEB-0FD9-5140-5D3BAF471073}"/>
          </ac:picMkLst>
        </pc:picChg>
        <pc:picChg chg="mod">
          <ac:chgData name="Marcelo Marujo" userId="a6bab371cd9f8832" providerId="LiveId" clId="{E17AA482-7CE2-4ED6-9014-49F049EE6C7F}" dt="2026-09-30T15:14:49.148" v="224"/>
          <ac:picMkLst>
            <pc:docMk/>
            <pc:sldMk cId="4012735669" sldId="256"/>
            <ac:picMk id="8" creationId="{AB3B5CEF-EEE4-6457-00BC-26A07120AA15}"/>
          </ac:picMkLst>
        </pc:picChg>
      </pc:sldChg>
      <pc:sldChg chg="addSp delSp modSp mod">
        <pc:chgData name="Marcelo Marujo" userId="a6bab371cd9f8832" providerId="LiveId" clId="{E17AA482-7CE2-4ED6-9014-49F049EE6C7F}" dt="2026-09-30T15:14:56.074" v="226"/>
        <pc:sldMkLst>
          <pc:docMk/>
          <pc:sldMk cId="157679399" sldId="258"/>
        </pc:sldMkLst>
        <pc:spChg chg="mod">
          <ac:chgData name="Marcelo Marujo" userId="a6bab371cd9f8832" providerId="LiveId" clId="{E17AA482-7CE2-4ED6-9014-49F049EE6C7F}" dt="2026-09-30T15:14:56.074" v="226"/>
          <ac:spMkLst>
            <pc:docMk/>
            <pc:sldMk cId="157679399" sldId="258"/>
            <ac:spMk id="14" creationId="{A7A75571-080B-149B-9492-CCB2E108D8E2}"/>
          </ac:spMkLst>
        </pc:spChg>
        <pc:grpChg chg="topLvl">
          <ac:chgData name="Marcelo Marujo" userId="a6bab371cd9f8832" providerId="LiveId" clId="{E17AA482-7CE2-4ED6-9014-49F049EE6C7F}" dt="2026-09-30T15:14:55.168" v="225" actId="478"/>
          <ac:grpSpMkLst>
            <pc:docMk/>
            <pc:sldMk cId="157679399" sldId="258"/>
            <ac:grpSpMk id="10" creationId="{CDFCF405-4B4D-79F5-0F25-08343E0ECECD}"/>
          </ac:grpSpMkLst>
        </pc:grpChg>
        <pc:grpChg chg="add mod">
          <ac:chgData name="Marcelo Marujo" userId="a6bab371cd9f8832" providerId="LiveId" clId="{E17AA482-7CE2-4ED6-9014-49F049EE6C7F}" dt="2026-09-30T15:14:56.074" v="226"/>
          <ac:grpSpMkLst>
            <pc:docMk/>
            <pc:sldMk cId="157679399" sldId="258"/>
            <ac:grpSpMk id="12" creationId="{DF19770B-0417-41B2-520C-07750220B581}"/>
          </ac:grpSpMkLst>
        </pc:grpChg>
        <pc:grpChg chg="del">
          <ac:chgData name="Marcelo Marujo" userId="a6bab371cd9f8832" providerId="LiveId" clId="{E17AA482-7CE2-4ED6-9014-49F049EE6C7F}" dt="2026-09-30T15:14:55.168" v="225" actId="478"/>
          <ac:grpSpMkLst>
            <pc:docMk/>
            <pc:sldMk cId="157679399" sldId="258"/>
            <ac:grpSpMk id="13" creationId="{EDB27BE4-D853-18E1-0FCE-4905EA757F73}"/>
          </ac:grpSpMkLst>
        </pc:grpChg>
        <pc:picChg chg="del topLvl">
          <ac:chgData name="Marcelo Marujo" userId="a6bab371cd9f8832" providerId="LiveId" clId="{E17AA482-7CE2-4ED6-9014-49F049EE6C7F}" dt="2026-09-30T15:14:55.168" v="225" actId="478"/>
          <ac:picMkLst>
            <pc:docMk/>
            <pc:sldMk cId="157679399" sldId="258"/>
            <ac:picMk id="11" creationId="{1D84BA9D-27F9-31AD-4E1D-B5103B2EBDDB}"/>
          </ac:picMkLst>
        </pc:picChg>
        <pc:picChg chg="mod">
          <ac:chgData name="Marcelo Marujo" userId="a6bab371cd9f8832" providerId="LiveId" clId="{E17AA482-7CE2-4ED6-9014-49F049EE6C7F}" dt="2026-09-30T15:14:56.074" v="226"/>
          <ac:picMkLst>
            <pc:docMk/>
            <pc:sldMk cId="157679399" sldId="258"/>
            <ac:picMk id="15" creationId="{8DC0A33D-106A-B4E0-421A-B84AA20BBF31}"/>
          </ac:picMkLst>
        </pc:picChg>
        <pc:picChg chg="mod">
          <ac:chgData name="Marcelo Marujo" userId="a6bab371cd9f8832" providerId="LiveId" clId="{E17AA482-7CE2-4ED6-9014-49F049EE6C7F}" dt="2026-09-30T15:14:56.074" v="226"/>
          <ac:picMkLst>
            <pc:docMk/>
            <pc:sldMk cId="157679399" sldId="258"/>
            <ac:picMk id="16" creationId="{DA001D7F-1034-3B0B-90CF-E3A460A77367}"/>
          </ac:picMkLst>
        </pc:picChg>
      </pc:sldChg>
      <pc:sldChg chg="addSp delSp modSp mod">
        <pc:chgData name="Marcelo Marujo" userId="a6bab371cd9f8832" providerId="LiveId" clId="{E17AA482-7CE2-4ED6-9014-49F049EE6C7F}" dt="2026-09-30T15:15:07.923" v="230"/>
        <pc:sldMkLst>
          <pc:docMk/>
          <pc:sldMk cId="2708190180" sldId="259"/>
        </pc:sldMkLst>
        <pc:spChg chg="mod">
          <ac:chgData name="Marcelo Marujo" userId="a6bab371cd9f8832" providerId="LiveId" clId="{E17AA482-7CE2-4ED6-9014-49F049EE6C7F}" dt="2026-09-30T15:15:07.923" v="230"/>
          <ac:spMkLst>
            <pc:docMk/>
            <pc:sldMk cId="2708190180" sldId="259"/>
            <ac:spMk id="14" creationId="{96E7F75B-6A39-19AB-A069-8A4F0F82E789}"/>
          </ac:spMkLst>
        </pc:spChg>
        <pc:grpChg chg="topLvl">
          <ac:chgData name="Marcelo Marujo" userId="a6bab371cd9f8832" providerId="LiveId" clId="{E17AA482-7CE2-4ED6-9014-49F049EE6C7F}" dt="2026-09-30T15:15:06.996" v="229" actId="478"/>
          <ac:grpSpMkLst>
            <pc:docMk/>
            <pc:sldMk cId="2708190180" sldId="259"/>
            <ac:grpSpMk id="10" creationId="{8F25691A-06F9-2956-0F1D-68D01D10BA95}"/>
          </ac:grpSpMkLst>
        </pc:grpChg>
        <pc:grpChg chg="add mod">
          <ac:chgData name="Marcelo Marujo" userId="a6bab371cd9f8832" providerId="LiveId" clId="{E17AA482-7CE2-4ED6-9014-49F049EE6C7F}" dt="2026-09-30T15:15:07.923" v="230"/>
          <ac:grpSpMkLst>
            <pc:docMk/>
            <pc:sldMk cId="2708190180" sldId="259"/>
            <ac:grpSpMk id="12" creationId="{BBD211D0-FAE3-8FDC-93AB-EA98C1136836}"/>
          </ac:grpSpMkLst>
        </pc:grpChg>
        <pc:grpChg chg="del">
          <ac:chgData name="Marcelo Marujo" userId="a6bab371cd9f8832" providerId="LiveId" clId="{E17AA482-7CE2-4ED6-9014-49F049EE6C7F}" dt="2026-09-30T15:15:06.996" v="229" actId="478"/>
          <ac:grpSpMkLst>
            <pc:docMk/>
            <pc:sldMk cId="2708190180" sldId="259"/>
            <ac:grpSpMk id="13" creationId="{3B459D7F-BF4C-F559-31E3-2801A306B8D8}"/>
          </ac:grpSpMkLst>
        </pc:grpChg>
        <pc:picChg chg="del topLvl">
          <ac:chgData name="Marcelo Marujo" userId="a6bab371cd9f8832" providerId="LiveId" clId="{E17AA482-7CE2-4ED6-9014-49F049EE6C7F}" dt="2026-09-30T15:15:06.996" v="229" actId="478"/>
          <ac:picMkLst>
            <pc:docMk/>
            <pc:sldMk cId="2708190180" sldId="259"/>
            <ac:picMk id="11" creationId="{7A467D11-5F0A-79B2-40B0-54CCBF1460BB}"/>
          </ac:picMkLst>
        </pc:picChg>
        <pc:picChg chg="mod">
          <ac:chgData name="Marcelo Marujo" userId="a6bab371cd9f8832" providerId="LiveId" clId="{E17AA482-7CE2-4ED6-9014-49F049EE6C7F}" dt="2026-09-30T15:15:07.923" v="230"/>
          <ac:picMkLst>
            <pc:docMk/>
            <pc:sldMk cId="2708190180" sldId="259"/>
            <ac:picMk id="15" creationId="{6C0CD0F8-5DA0-3E49-A2B1-FFBC3FD9B0B1}"/>
          </ac:picMkLst>
        </pc:picChg>
        <pc:picChg chg="mod">
          <ac:chgData name="Marcelo Marujo" userId="a6bab371cd9f8832" providerId="LiveId" clId="{E17AA482-7CE2-4ED6-9014-49F049EE6C7F}" dt="2026-09-30T15:15:07.923" v="230"/>
          <ac:picMkLst>
            <pc:docMk/>
            <pc:sldMk cId="2708190180" sldId="259"/>
            <ac:picMk id="16" creationId="{FF818F8B-7134-F24C-7447-F8E531533AA7}"/>
          </ac:picMkLst>
        </pc:picChg>
      </pc:sldChg>
      <pc:sldChg chg="addSp delSp modSp mod">
        <pc:chgData name="Marcelo Marujo" userId="a6bab371cd9f8832" providerId="LiveId" clId="{E17AA482-7CE2-4ED6-9014-49F049EE6C7F}" dt="2026-09-30T15:15:13.996" v="232"/>
        <pc:sldMkLst>
          <pc:docMk/>
          <pc:sldMk cId="2471426905" sldId="260"/>
        </pc:sldMkLst>
        <pc:spChg chg="mod">
          <ac:chgData name="Marcelo Marujo" userId="a6bab371cd9f8832" providerId="LiveId" clId="{E17AA482-7CE2-4ED6-9014-49F049EE6C7F}" dt="2026-09-30T15:15:13.996" v="232"/>
          <ac:spMkLst>
            <pc:docMk/>
            <pc:sldMk cId="2471426905" sldId="260"/>
            <ac:spMk id="14" creationId="{24706890-3934-E07B-733A-7FEB5C05B288}"/>
          </ac:spMkLst>
        </pc:spChg>
        <pc:grpChg chg="topLvl">
          <ac:chgData name="Marcelo Marujo" userId="a6bab371cd9f8832" providerId="LiveId" clId="{E17AA482-7CE2-4ED6-9014-49F049EE6C7F}" dt="2026-09-30T15:15:12.984" v="231" actId="478"/>
          <ac:grpSpMkLst>
            <pc:docMk/>
            <pc:sldMk cId="2471426905" sldId="260"/>
            <ac:grpSpMk id="10" creationId="{E893605F-713A-121D-E514-D469B4046D9E}"/>
          </ac:grpSpMkLst>
        </pc:grpChg>
        <pc:grpChg chg="add mod">
          <ac:chgData name="Marcelo Marujo" userId="a6bab371cd9f8832" providerId="LiveId" clId="{E17AA482-7CE2-4ED6-9014-49F049EE6C7F}" dt="2026-09-30T15:15:13.996" v="232"/>
          <ac:grpSpMkLst>
            <pc:docMk/>
            <pc:sldMk cId="2471426905" sldId="260"/>
            <ac:grpSpMk id="12" creationId="{F9555FF6-0FC7-AA8C-6506-29B95F450510}"/>
          </ac:grpSpMkLst>
        </pc:grpChg>
        <pc:grpChg chg="del">
          <ac:chgData name="Marcelo Marujo" userId="a6bab371cd9f8832" providerId="LiveId" clId="{E17AA482-7CE2-4ED6-9014-49F049EE6C7F}" dt="2026-09-30T15:15:12.984" v="231" actId="478"/>
          <ac:grpSpMkLst>
            <pc:docMk/>
            <pc:sldMk cId="2471426905" sldId="260"/>
            <ac:grpSpMk id="13" creationId="{4F79C273-1E45-A9BE-1E21-061A85ED5F4D}"/>
          </ac:grpSpMkLst>
        </pc:grpChg>
        <pc:picChg chg="del topLvl">
          <ac:chgData name="Marcelo Marujo" userId="a6bab371cd9f8832" providerId="LiveId" clId="{E17AA482-7CE2-4ED6-9014-49F049EE6C7F}" dt="2026-09-30T15:15:12.984" v="231" actId="478"/>
          <ac:picMkLst>
            <pc:docMk/>
            <pc:sldMk cId="2471426905" sldId="260"/>
            <ac:picMk id="11" creationId="{AD78C1C4-3EFC-12A7-BE5B-F3C1FBAC37FB}"/>
          </ac:picMkLst>
        </pc:picChg>
        <pc:picChg chg="mod">
          <ac:chgData name="Marcelo Marujo" userId="a6bab371cd9f8832" providerId="LiveId" clId="{E17AA482-7CE2-4ED6-9014-49F049EE6C7F}" dt="2026-09-30T15:15:13.996" v="232"/>
          <ac:picMkLst>
            <pc:docMk/>
            <pc:sldMk cId="2471426905" sldId="260"/>
            <ac:picMk id="15" creationId="{577AA5DA-1510-93D1-54E1-B952ACC28D91}"/>
          </ac:picMkLst>
        </pc:picChg>
        <pc:picChg chg="mod">
          <ac:chgData name="Marcelo Marujo" userId="a6bab371cd9f8832" providerId="LiveId" clId="{E17AA482-7CE2-4ED6-9014-49F049EE6C7F}" dt="2026-09-30T15:15:13.996" v="232"/>
          <ac:picMkLst>
            <pc:docMk/>
            <pc:sldMk cId="2471426905" sldId="260"/>
            <ac:picMk id="16" creationId="{D201A250-3078-2341-6197-21D21A8EA234}"/>
          </ac:picMkLst>
        </pc:picChg>
      </pc:sldChg>
      <pc:sldChg chg="addSp delSp modSp mod">
        <pc:chgData name="Marcelo Marujo" userId="a6bab371cd9f8832" providerId="LiveId" clId="{E17AA482-7CE2-4ED6-9014-49F049EE6C7F}" dt="2026-09-30T15:15:02.072" v="228"/>
        <pc:sldMkLst>
          <pc:docMk/>
          <pc:sldMk cId="792061441" sldId="261"/>
        </pc:sldMkLst>
        <pc:spChg chg="mod">
          <ac:chgData name="Marcelo Marujo" userId="a6bab371cd9f8832" providerId="LiveId" clId="{E17AA482-7CE2-4ED6-9014-49F049EE6C7F}" dt="2026-09-30T15:15:02.072" v="228"/>
          <ac:spMkLst>
            <pc:docMk/>
            <pc:sldMk cId="792061441" sldId="261"/>
            <ac:spMk id="14" creationId="{E5A59536-EC8C-B1E8-267B-E78F19D647AF}"/>
          </ac:spMkLst>
        </pc:spChg>
        <pc:grpChg chg="topLvl">
          <ac:chgData name="Marcelo Marujo" userId="a6bab371cd9f8832" providerId="LiveId" clId="{E17AA482-7CE2-4ED6-9014-49F049EE6C7F}" dt="2026-09-30T15:15:01.187" v="227" actId="478"/>
          <ac:grpSpMkLst>
            <pc:docMk/>
            <pc:sldMk cId="792061441" sldId="261"/>
            <ac:grpSpMk id="10" creationId="{2F312E57-03E7-6C7A-0212-4302EDEC7655}"/>
          </ac:grpSpMkLst>
        </pc:grpChg>
        <pc:grpChg chg="del">
          <ac:chgData name="Marcelo Marujo" userId="a6bab371cd9f8832" providerId="LiveId" clId="{E17AA482-7CE2-4ED6-9014-49F049EE6C7F}" dt="2026-09-30T15:15:01.187" v="227" actId="478"/>
          <ac:grpSpMkLst>
            <pc:docMk/>
            <pc:sldMk cId="792061441" sldId="261"/>
            <ac:grpSpMk id="12" creationId="{32AE0FB7-1740-8761-7548-A5FBCA35C9F5}"/>
          </ac:grpSpMkLst>
        </pc:grpChg>
        <pc:grpChg chg="add mod">
          <ac:chgData name="Marcelo Marujo" userId="a6bab371cd9f8832" providerId="LiveId" clId="{E17AA482-7CE2-4ED6-9014-49F049EE6C7F}" dt="2026-09-30T15:15:02.072" v="228"/>
          <ac:grpSpMkLst>
            <pc:docMk/>
            <pc:sldMk cId="792061441" sldId="261"/>
            <ac:grpSpMk id="13" creationId="{F113CF13-034E-2344-6DCE-A499D88E7983}"/>
          </ac:grpSpMkLst>
        </pc:grpChg>
        <pc:picChg chg="del topLvl">
          <ac:chgData name="Marcelo Marujo" userId="a6bab371cd9f8832" providerId="LiveId" clId="{E17AA482-7CE2-4ED6-9014-49F049EE6C7F}" dt="2026-09-30T15:15:01.187" v="227" actId="478"/>
          <ac:picMkLst>
            <pc:docMk/>
            <pc:sldMk cId="792061441" sldId="261"/>
            <ac:picMk id="11" creationId="{9DF36478-1757-CC5B-1588-8D75DE1D7919}"/>
          </ac:picMkLst>
        </pc:picChg>
        <pc:picChg chg="mod">
          <ac:chgData name="Marcelo Marujo" userId="a6bab371cd9f8832" providerId="LiveId" clId="{E17AA482-7CE2-4ED6-9014-49F049EE6C7F}" dt="2026-09-30T15:15:02.072" v="228"/>
          <ac:picMkLst>
            <pc:docMk/>
            <pc:sldMk cId="792061441" sldId="261"/>
            <ac:picMk id="15" creationId="{BAEE2D6C-1DA8-0EE5-E8F2-AB9E631EF3C8}"/>
          </ac:picMkLst>
        </pc:picChg>
        <pc:picChg chg="mod">
          <ac:chgData name="Marcelo Marujo" userId="a6bab371cd9f8832" providerId="LiveId" clId="{E17AA482-7CE2-4ED6-9014-49F049EE6C7F}" dt="2026-09-30T15:15:02.072" v="228"/>
          <ac:picMkLst>
            <pc:docMk/>
            <pc:sldMk cId="792061441" sldId="261"/>
            <ac:picMk id="16" creationId="{9E5D9807-7B82-0410-89D3-8FD90BDBBB1A}"/>
          </ac:picMkLst>
        </pc:picChg>
      </pc:sldChg>
      <pc:sldChg chg="addSp delSp modSp mod">
        <pc:chgData name="Marcelo Marujo" userId="a6bab371cd9f8832" providerId="LiveId" clId="{E17AA482-7CE2-4ED6-9014-49F049EE6C7F}" dt="2026-09-30T15:14:30.441" v="222" actId="1038"/>
        <pc:sldMkLst>
          <pc:docMk/>
          <pc:sldMk cId="2536029178" sldId="263"/>
        </pc:sldMkLst>
        <pc:spChg chg="add mod">
          <ac:chgData name="Marcelo Marujo" userId="a6bab371cd9f8832" providerId="LiveId" clId="{E17AA482-7CE2-4ED6-9014-49F049EE6C7F}" dt="2026-09-30T15:14:13.767" v="217" actId="164"/>
          <ac:spMkLst>
            <pc:docMk/>
            <pc:sldMk cId="2536029178" sldId="263"/>
            <ac:spMk id="7" creationId="{8882BB46-0BD2-AA3C-1907-467E2E70B119}"/>
          </ac:spMkLst>
        </pc:spChg>
        <pc:grpChg chg="topLvl">
          <ac:chgData name="Marcelo Marujo" userId="a6bab371cd9f8832" providerId="LiveId" clId="{E17AA482-7CE2-4ED6-9014-49F049EE6C7F}" dt="2026-09-30T15:10:57.665" v="0" actId="478"/>
          <ac:grpSpMkLst>
            <pc:docMk/>
            <pc:sldMk cId="2536029178" sldId="263"/>
            <ac:grpSpMk id="14" creationId="{12DB5E3A-7E19-ABE5-226A-60A0CA2C6D68}"/>
          </ac:grpSpMkLst>
        </pc:grpChg>
        <pc:grpChg chg="del">
          <ac:chgData name="Marcelo Marujo" userId="a6bab371cd9f8832" providerId="LiveId" clId="{E17AA482-7CE2-4ED6-9014-49F049EE6C7F}" dt="2026-09-30T15:10:57.665" v="0" actId="478"/>
          <ac:grpSpMkLst>
            <pc:docMk/>
            <pc:sldMk cId="2536029178" sldId="263"/>
            <ac:grpSpMk id="16" creationId="{437C6753-A735-9DFB-2F48-3EAC511626C5}"/>
          </ac:grpSpMkLst>
        </pc:grpChg>
        <pc:grpChg chg="add mod">
          <ac:chgData name="Marcelo Marujo" userId="a6bab371cd9f8832" providerId="LiveId" clId="{E17AA482-7CE2-4ED6-9014-49F049EE6C7F}" dt="2026-09-30T15:14:13.767" v="217" actId="164"/>
          <ac:grpSpMkLst>
            <pc:docMk/>
            <pc:sldMk cId="2536029178" sldId="263"/>
            <ac:grpSpMk id="21" creationId="{F8A04204-99F9-2852-1925-6B75279D1C9D}"/>
          </ac:grpSpMkLst>
        </pc:grpChg>
        <pc:picChg chg="del topLvl">
          <ac:chgData name="Marcelo Marujo" userId="a6bab371cd9f8832" providerId="LiveId" clId="{E17AA482-7CE2-4ED6-9014-49F049EE6C7F}" dt="2026-09-30T15:10:57.665" v="0" actId="478"/>
          <ac:picMkLst>
            <pc:docMk/>
            <pc:sldMk cId="2536029178" sldId="263"/>
            <ac:picMk id="15" creationId="{7474DCB3-D39E-F2C3-5F8F-20FC3A39AC29}"/>
          </ac:picMkLst>
        </pc:picChg>
        <pc:picChg chg="add mod">
          <ac:chgData name="Marcelo Marujo" userId="a6bab371cd9f8832" providerId="LiveId" clId="{E17AA482-7CE2-4ED6-9014-49F049EE6C7F}" dt="2026-09-30T15:14:13.767" v="217" actId="164"/>
          <ac:picMkLst>
            <pc:docMk/>
            <pc:sldMk cId="2536029178" sldId="263"/>
            <ac:picMk id="18" creationId="{E265EA59-5CCA-F385-0726-DB12D86C11E7}"/>
          </ac:picMkLst>
        </pc:picChg>
        <pc:picChg chg="add mod">
          <ac:chgData name="Marcelo Marujo" userId="a6bab371cd9f8832" providerId="LiveId" clId="{E17AA482-7CE2-4ED6-9014-49F049EE6C7F}" dt="2026-09-30T15:14:30.441" v="222" actId="1038"/>
          <ac:picMkLst>
            <pc:docMk/>
            <pc:sldMk cId="2536029178" sldId="263"/>
            <ac:picMk id="20" creationId="{E280FA3F-6449-2590-8C38-06ED0C14184C}"/>
          </ac:picMkLst>
        </pc:picChg>
      </pc:sldChg>
      <pc:sldChg chg="addSp delSp modSp add mod">
        <pc:chgData name="Marcelo Marujo" userId="a6bab371cd9f8832" providerId="LiveId" clId="{E17AA482-7CE2-4ED6-9014-49F049EE6C7F}" dt="2026-09-30T15:16:18.419" v="261" actId="22"/>
        <pc:sldMkLst>
          <pc:docMk/>
          <pc:sldMk cId="3704780065" sldId="264"/>
        </pc:sldMkLst>
        <pc:spChg chg="mod">
          <ac:chgData name="Marcelo Marujo" userId="a6bab371cd9f8832" providerId="LiveId" clId="{E17AA482-7CE2-4ED6-9014-49F049EE6C7F}" dt="2026-09-30T15:15:57.276" v="258" actId="6549"/>
          <ac:spMkLst>
            <pc:docMk/>
            <pc:sldMk cId="3704780065" sldId="264"/>
            <ac:spMk id="2" creationId="{B1B92712-71C0-C1F3-9300-F8230F08377B}"/>
          </ac:spMkLst>
        </pc:spChg>
        <pc:spChg chg="add del">
          <ac:chgData name="Marcelo Marujo" userId="a6bab371cd9f8832" providerId="LiveId" clId="{E17AA482-7CE2-4ED6-9014-49F049EE6C7F}" dt="2026-09-30T15:16:12.685" v="260" actId="22"/>
          <ac:spMkLst>
            <pc:docMk/>
            <pc:sldMk cId="3704780065" sldId="264"/>
            <ac:spMk id="13" creationId="{404B60EA-0A31-0C04-BC3E-E7D89B96FDA5}"/>
          </ac:spMkLst>
        </pc:spChg>
        <pc:spChg chg="add">
          <ac:chgData name="Marcelo Marujo" userId="a6bab371cd9f8832" providerId="LiveId" clId="{E17AA482-7CE2-4ED6-9014-49F049EE6C7F}" dt="2026-09-30T15:16:18.419" v="261" actId="22"/>
          <ac:spMkLst>
            <pc:docMk/>
            <pc:sldMk cId="3704780065" sldId="264"/>
            <ac:spMk id="18" creationId="{A7B00582-9FEB-DD74-3C3F-0EC58E0CF57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B55C2-37C2-74D7-98AC-0047715A9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624135-86CA-9363-81FE-A3A203CF2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BF5353-5817-4EA4-9773-45E39DBD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A93AE0-948D-9BD3-4195-92864C0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C3FFF4-CE37-5FF6-B108-D467B0E1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423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E2CB1-32CD-DA86-8080-C914B1ECC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0A48C16-ED7F-7F69-32ED-4550E15BE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4952A1-B19A-5E4C-C8A6-4496D574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C8BC9-E9E6-9AC0-6EE0-62507C9BF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B166E-070F-F1ED-0E88-30536123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195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D5845-1C9E-E40D-9E81-90BA24E46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C6B67A-D35C-A83E-8B32-582551AED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28C75E-F0FE-DCE1-59E8-B33A70E5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34AE9C-6B82-907A-3795-6A6202FF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0B9ACF-147B-D218-E8C6-2B2E34731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18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03E87-920B-6B47-A5F9-1869B4B9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CD36B-6E10-2AD8-478D-C7F4243526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ED2CAC-DDF0-0655-702E-61142606B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EB2791-F9E9-A103-85D6-E2892FFC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50146C-B09A-0EEA-B918-CA9A34D6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95E53F-595F-A57E-0BB3-C5283891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38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861AE-C7CF-DFD3-1262-F659ADD64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1D77D1-BF65-DA1C-DB73-1168FD671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84D4C9-50B7-99E9-E219-B00ED652F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21792E-8134-3E5B-C27B-527E531FF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EDCABF2-1B22-F4B7-13F5-F318DDB64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B0F98B-B4D9-1369-7BDB-6A277E40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A8A24F-A364-BE16-92EF-DC49CDD2C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A34E49-7014-63F2-88C7-65BC71860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32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E629A-FB96-4B4D-3815-206B762D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4F434A-DB27-346E-E8D5-7B77D374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507F755-2F13-D194-B117-DE50D771B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D8A67EB-8DB3-376D-F0E7-5232BE91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92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EFF12BF-9523-1F03-1DC3-6AC24E5E4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28477C-7143-EA83-B599-19F4D8D70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CBEEEE8-CCE2-28CE-28EF-6388615F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EFF389-B81F-C098-1619-218882EA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384F9-D113-E48E-BD6B-576851F35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C064E17-A98B-B167-A336-6FEB05402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52F746-A648-F72B-E266-AD8D59714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C9EF3F-B6BC-F245-301A-B1AE865D3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079B6-4916-5A22-EE1A-9F44F942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97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CBF991-1E5D-B7A7-7212-82CF620D1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C1DA9DF-1D60-26C9-771E-92AD3FB421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3493F0C-0305-730B-F4AE-BC112DDCC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A2C2CD-1D5B-8092-797A-8B877CE0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47D2C4-2AEC-5DEE-8CC3-F0C527D8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6B8231-C55F-7DB9-E309-6713BC325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72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F69337-6491-972C-5865-32A38538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C2664F-0451-740C-3D71-6C1C5A744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AE4340-BD94-0DFE-8F42-5FC9BDDAE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2491FA-9E0B-00E1-384B-019D9B7E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B26517-D37A-A25A-0752-B431801FD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399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1EFBBF-F572-7120-49B2-74963E246E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C4CD47-2A01-48D3-0BBE-FC0657450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95F6E3-1B92-33A8-B64D-EFCD4004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18657C-2F57-79D4-2C04-C94A397D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346D53-701E-6D28-8E77-7ED21B0C5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19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0BE237D-8469-CAB2-8E23-3D4069CB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00DE24-D98F-CA69-8445-A24092565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C7F483-0093-4D8A-56EC-C900EB5D7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5ED9A-20A9-4F57-9135-A58D94CFE08E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00D2C9-8365-C73B-8273-A5442B6BD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703F39-C5B1-DD07-9388-D1A668D0F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C30AC-F7C2-4F65-B366-CE94C57F6B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06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>
            <a:extLst>
              <a:ext uri="{FF2B5EF4-FFF2-40B4-BE49-F238E27FC236}">
                <a16:creationId xmlns:a16="http://schemas.microsoft.com/office/drawing/2014/main" id="{12DB5E3A-7E19-ABE5-226A-60A0CA2C6D68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sp>
          <p:nvSpPr>
            <p:cNvPr id="6" name="Quadro 5">
              <a:extLst>
                <a:ext uri="{FF2B5EF4-FFF2-40B4-BE49-F238E27FC236}">
                  <a16:creationId xmlns:a16="http://schemas.microsoft.com/office/drawing/2014/main" id="{EBEF7949-D22D-C905-FAC9-0BBD6D178D83}"/>
                </a:ext>
              </a:extLst>
            </p:cNvPr>
            <p:cNvSpPr/>
            <p:nvPr/>
          </p:nvSpPr>
          <p:spPr>
            <a:xfrm>
              <a:off x="152400" y="156567"/>
              <a:ext cx="11873982" cy="6539507"/>
            </a:xfrm>
            <a:prstGeom prst="frame">
              <a:avLst>
                <a:gd name="adj1" fmla="val 181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0" name="Triângulo isósceles 9">
              <a:extLst>
                <a:ext uri="{FF2B5EF4-FFF2-40B4-BE49-F238E27FC236}">
                  <a16:creationId xmlns:a16="http://schemas.microsoft.com/office/drawing/2014/main" id="{480EB671-DE23-D849-9F2F-687E9801AF7E}"/>
                </a:ext>
              </a:extLst>
            </p:cNvPr>
            <p:cNvSpPr/>
            <p:nvPr/>
          </p:nvSpPr>
          <p:spPr>
            <a:xfrm>
              <a:off x="307132" y="6005944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0DCBE27A-80EA-0EEE-ECA6-D7D724919A71}"/>
                </a:ext>
              </a:extLst>
            </p:cNvPr>
            <p:cNvSpPr/>
            <p:nvPr/>
          </p:nvSpPr>
          <p:spPr>
            <a:xfrm>
              <a:off x="307132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C3B79A58-AFCC-E6A9-B6CF-23D043689A41}"/>
                </a:ext>
              </a:extLst>
            </p:cNvPr>
            <p:cNvSpPr txBox="1"/>
            <p:nvPr/>
          </p:nvSpPr>
          <p:spPr>
            <a:xfrm>
              <a:off x="489857" y="1793421"/>
              <a:ext cx="11223171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Título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D1DB03B4-4BB5-37C3-78D8-A3D2242B521C}"/>
                </a:ext>
              </a:extLst>
            </p:cNvPr>
            <p:cNvSpPr txBox="1"/>
            <p:nvPr/>
          </p:nvSpPr>
          <p:spPr>
            <a:xfrm>
              <a:off x="500745" y="5566562"/>
              <a:ext cx="11223171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Instituição: Logomarca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3E347713-6960-DFB1-A085-7DF44C65557B}"/>
                </a:ext>
              </a:extLst>
            </p:cNvPr>
            <p:cNvSpPr txBox="1"/>
            <p:nvPr/>
          </p:nvSpPr>
          <p:spPr>
            <a:xfrm>
              <a:off x="460382" y="3722525"/>
              <a:ext cx="11223171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Autores</a:t>
              </a:r>
            </a:p>
            <a:p>
              <a:endParaRPr lang="pt-B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D84FAFEE-401B-DDF0-3889-EFF11BEB6E2A}"/>
                </a:ext>
              </a:extLst>
            </p:cNvPr>
            <p:cNvSpPr/>
            <p:nvPr/>
          </p:nvSpPr>
          <p:spPr>
            <a:xfrm>
              <a:off x="307132" y="6399067"/>
              <a:ext cx="11577736" cy="15892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Triângulo isósceles 10">
              <a:extLst>
                <a:ext uri="{FF2B5EF4-FFF2-40B4-BE49-F238E27FC236}">
                  <a16:creationId xmlns:a16="http://schemas.microsoft.com/office/drawing/2014/main" id="{232CE06A-3753-11B4-9C71-53E64E4E92FC}"/>
                </a:ext>
              </a:extLst>
            </p:cNvPr>
            <p:cNvSpPr/>
            <p:nvPr/>
          </p:nvSpPr>
          <p:spPr>
            <a:xfrm rot="16200000" flipV="1">
              <a:off x="-2084544" y="3740150"/>
              <a:ext cx="5207743" cy="378118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2" name="Triângulo isósceles 11">
              <a:extLst>
                <a:ext uri="{FF2B5EF4-FFF2-40B4-BE49-F238E27FC236}">
                  <a16:creationId xmlns:a16="http://schemas.microsoft.com/office/drawing/2014/main" id="{47C8DC82-CDCE-2D59-6C05-E326FE92A171}"/>
                </a:ext>
              </a:extLst>
            </p:cNvPr>
            <p:cNvSpPr/>
            <p:nvPr/>
          </p:nvSpPr>
          <p:spPr>
            <a:xfrm rot="16200000" flipV="1">
              <a:off x="-2170519" y="3809433"/>
              <a:ext cx="5207741" cy="240270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3" name="Triângulo isósceles 12">
              <a:extLst>
                <a:ext uri="{FF2B5EF4-FFF2-40B4-BE49-F238E27FC236}">
                  <a16:creationId xmlns:a16="http://schemas.microsoft.com/office/drawing/2014/main" id="{E05CC1EE-BAAA-712B-4819-AEA66CF87B22}"/>
                </a:ext>
              </a:extLst>
            </p:cNvPr>
            <p:cNvSpPr/>
            <p:nvPr/>
          </p:nvSpPr>
          <p:spPr>
            <a:xfrm rot="16200000" flipV="1">
              <a:off x="-2250361" y="3881807"/>
              <a:ext cx="5207741" cy="11037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F8A04204-99F9-2852-1925-6B75279D1C9D}"/>
              </a:ext>
            </a:extLst>
          </p:cNvPr>
          <p:cNvGrpSpPr/>
          <p:nvPr/>
        </p:nvGrpSpPr>
        <p:grpSpPr>
          <a:xfrm>
            <a:off x="362044" y="350142"/>
            <a:ext cx="11469465" cy="922149"/>
            <a:chOff x="362044" y="350142"/>
            <a:chExt cx="11469465" cy="922149"/>
          </a:xfrm>
        </p:grpSpPr>
        <p:sp>
          <p:nvSpPr>
            <p:cNvPr id="7" name="Caixa de Texto 2">
              <a:extLst>
                <a:ext uri="{FF2B5EF4-FFF2-40B4-BE49-F238E27FC236}">
                  <a16:creationId xmlns:a16="http://schemas.microsoft.com/office/drawing/2014/main" id="{8882BB46-0BD2-AA3C-1907-467E2E70B1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9475" y="500550"/>
              <a:ext cx="8443421" cy="46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 International Virtual Congress on Sustainable Human Resources – IVCSHR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B05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VII Congresso Virtual Brasileiro de Recursos Humanos Sustentáveis – CVBRHS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E265EA59-5CCA-F385-0726-DB12D86C1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044" y="350142"/>
              <a:ext cx="1591208" cy="922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Imagem 19" descr="Diagrama&#10;&#10;Descrição gerada automaticamente">
              <a:extLst>
                <a:ext uri="{FF2B5EF4-FFF2-40B4-BE49-F238E27FC236}">
                  <a16:creationId xmlns:a16="http://schemas.microsoft.com/office/drawing/2014/main" id="{E280FA3F-6449-2590-8C38-06ED0C141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0924" y="350176"/>
              <a:ext cx="1680585" cy="91088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3602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Agrupar 23">
            <a:extLst>
              <a:ext uri="{FF2B5EF4-FFF2-40B4-BE49-F238E27FC236}">
                <a16:creationId xmlns:a16="http://schemas.microsoft.com/office/drawing/2014/main" id="{94B5CC0A-6509-99CB-5F15-16CCE2D6D37A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sp>
          <p:nvSpPr>
            <p:cNvPr id="6" name="Quadro 5">
              <a:extLst>
                <a:ext uri="{FF2B5EF4-FFF2-40B4-BE49-F238E27FC236}">
                  <a16:creationId xmlns:a16="http://schemas.microsoft.com/office/drawing/2014/main" id="{EBEF7949-D22D-C905-FAC9-0BBD6D178D83}"/>
                </a:ext>
              </a:extLst>
            </p:cNvPr>
            <p:cNvSpPr/>
            <p:nvPr/>
          </p:nvSpPr>
          <p:spPr>
            <a:xfrm>
              <a:off x="152400" y="156567"/>
              <a:ext cx="11873982" cy="6539507"/>
            </a:xfrm>
            <a:prstGeom prst="frame">
              <a:avLst>
                <a:gd name="adj1" fmla="val 181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238BDF45-F4D3-AE18-89BE-D6735823D612}"/>
                </a:ext>
              </a:extLst>
            </p:cNvPr>
            <p:cNvSpPr txBox="1"/>
            <p:nvPr/>
          </p:nvSpPr>
          <p:spPr>
            <a:xfrm>
              <a:off x="380999" y="1319455"/>
              <a:ext cx="11439525" cy="5293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Introdução</a:t>
              </a: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dirty="0"/>
            </a:p>
          </p:txBody>
        </p:sp>
        <p:sp>
          <p:nvSpPr>
            <p:cNvPr id="18" name="Triângulo isósceles 17">
              <a:extLst>
                <a:ext uri="{FF2B5EF4-FFF2-40B4-BE49-F238E27FC236}">
                  <a16:creationId xmlns:a16="http://schemas.microsoft.com/office/drawing/2014/main" id="{82C02988-4AA8-9814-F3B8-0F511A27C89C}"/>
                </a:ext>
              </a:extLst>
            </p:cNvPr>
            <p:cNvSpPr/>
            <p:nvPr/>
          </p:nvSpPr>
          <p:spPr>
            <a:xfrm>
              <a:off x="307132" y="6005944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9" name="Triângulo isósceles 18">
              <a:extLst>
                <a:ext uri="{FF2B5EF4-FFF2-40B4-BE49-F238E27FC236}">
                  <a16:creationId xmlns:a16="http://schemas.microsoft.com/office/drawing/2014/main" id="{2C5C3BA2-8D46-7684-7BE1-D20CD7540207}"/>
                </a:ext>
              </a:extLst>
            </p:cNvPr>
            <p:cNvSpPr/>
            <p:nvPr/>
          </p:nvSpPr>
          <p:spPr>
            <a:xfrm>
              <a:off x="307132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Triângulo isósceles 19">
              <a:extLst>
                <a:ext uri="{FF2B5EF4-FFF2-40B4-BE49-F238E27FC236}">
                  <a16:creationId xmlns:a16="http://schemas.microsoft.com/office/drawing/2014/main" id="{0C435660-E614-FA40-1FF0-B9316E9ABB6E}"/>
                </a:ext>
              </a:extLst>
            </p:cNvPr>
            <p:cNvSpPr/>
            <p:nvPr/>
          </p:nvSpPr>
          <p:spPr>
            <a:xfrm>
              <a:off x="325382" y="6407444"/>
              <a:ext cx="11541236" cy="14217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Triângulo isósceles 20">
              <a:extLst>
                <a:ext uri="{FF2B5EF4-FFF2-40B4-BE49-F238E27FC236}">
                  <a16:creationId xmlns:a16="http://schemas.microsoft.com/office/drawing/2014/main" id="{04C21486-61B9-9358-2161-2AD8E60584A4}"/>
                </a:ext>
              </a:extLst>
            </p:cNvPr>
            <p:cNvSpPr/>
            <p:nvPr/>
          </p:nvSpPr>
          <p:spPr>
            <a:xfrm rot="16200000" flipV="1">
              <a:off x="-2084544" y="3740152"/>
              <a:ext cx="5207743" cy="378118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" name="Triângulo isósceles 21">
              <a:extLst>
                <a:ext uri="{FF2B5EF4-FFF2-40B4-BE49-F238E27FC236}">
                  <a16:creationId xmlns:a16="http://schemas.microsoft.com/office/drawing/2014/main" id="{EE2DC083-2F0B-0E73-DFAB-D69B60A00555}"/>
                </a:ext>
              </a:extLst>
            </p:cNvPr>
            <p:cNvSpPr/>
            <p:nvPr/>
          </p:nvSpPr>
          <p:spPr>
            <a:xfrm rot="16200000" flipV="1">
              <a:off x="-2170248" y="3809077"/>
              <a:ext cx="5207741" cy="240270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3" name="Triângulo isósceles 22">
              <a:extLst>
                <a:ext uri="{FF2B5EF4-FFF2-40B4-BE49-F238E27FC236}">
                  <a16:creationId xmlns:a16="http://schemas.microsoft.com/office/drawing/2014/main" id="{B966770C-316D-AFC0-8222-847F2EC2707B}"/>
                </a:ext>
              </a:extLst>
            </p:cNvPr>
            <p:cNvSpPr/>
            <p:nvPr/>
          </p:nvSpPr>
          <p:spPr>
            <a:xfrm rot="16200000" flipV="1">
              <a:off x="-2250090" y="3881451"/>
              <a:ext cx="5207741" cy="11037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4A45E847-AC93-4701-DB41-A6462D4584CF}"/>
              </a:ext>
            </a:extLst>
          </p:cNvPr>
          <p:cNvGrpSpPr/>
          <p:nvPr/>
        </p:nvGrpSpPr>
        <p:grpSpPr>
          <a:xfrm>
            <a:off x="362044" y="350142"/>
            <a:ext cx="11469465" cy="922149"/>
            <a:chOff x="362044" y="350142"/>
            <a:chExt cx="11469465" cy="922149"/>
          </a:xfrm>
        </p:grpSpPr>
        <p:sp>
          <p:nvSpPr>
            <p:cNvPr id="5" name="Caixa de Texto 2">
              <a:extLst>
                <a:ext uri="{FF2B5EF4-FFF2-40B4-BE49-F238E27FC236}">
                  <a16:creationId xmlns:a16="http://schemas.microsoft.com/office/drawing/2014/main" id="{455475D4-876B-2720-6C63-9DE2B0678A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9475" y="500550"/>
              <a:ext cx="8443421" cy="46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 International Virtual Congress on Sustainable Human Resources – IVCSHR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B05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VII Congresso Virtual Brasileiro de Recursos Humanos Sustentáveis – CVBRHS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512994CC-6CEB-0FD9-5140-5D3BAF471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044" y="350142"/>
              <a:ext cx="1591208" cy="922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agem 7" descr="Diagrama&#10;&#10;Descrição gerada automaticamente">
              <a:extLst>
                <a:ext uri="{FF2B5EF4-FFF2-40B4-BE49-F238E27FC236}">
                  <a16:creationId xmlns:a16="http://schemas.microsoft.com/office/drawing/2014/main" id="{AB3B5CEF-EEE4-6457-00BC-26A07120A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0924" y="350176"/>
              <a:ext cx="1680585" cy="91088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1273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CDFCF405-4B4D-79F5-0F25-08343E0ECECD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sp>
          <p:nvSpPr>
            <p:cNvPr id="6" name="Quadro 5">
              <a:extLst>
                <a:ext uri="{FF2B5EF4-FFF2-40B4-BE49-F238E27FC236}">
                  <a16:creationId xmlns:a16="http://schemas.microsoft.com/office/drawing/2014/main" id="{EBEF7949-D22D-C905-FAC9-0BBD6D178D83}"/>
                </a:ext>
              </a:extLst>
            </p:cNvPr>
            <p:cNvSpPr/>
            <p:nvPr/>
          </p:nvSpPr>
          <p:spPr>
            <a:xfrm>
              <a:off x="152400" y="156567"/>
              <a:ext cx="11873982" cy="6539507"/>
            </a:xfrm>
            <a:prstGeom prst="frame">
              <a:avLst>
                <a:gd name="adj1" fmla="val 181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459AF506-A4DE-4707-1799-7D51EC4D80B8}"/>
                </a:ext>
              </a:extLst>
            </p:cNvPr>
            <p:cNvSpPr txBox="1"/>
            <p:nvPr/>
          </p:nvSpPr>
          <p:spPr>
            <a:xfrm>
              <a:off x="380999" y="1319455"/>
              <a:ext cx="11439525" cy="5293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Objetivos</a:t>
              </a: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dirty="0"/>
            </a:p>
          </p:txBody>
        </p:sp>
        <p:sp>
          <p:nvSpPr>
            <p:cNvPr id="3" name="Triângulo isósceles 2">
              <a:extLst>
                <a:ext uri="{FF2B5EF4-FFF2-40B4-BE49-F238E27FC236}">
                  <a16:creationId xmlns:a16="http://schemas.microsoft.com/office/drawing/2014/main" id="{5C33FABD-0580-3582-2C7F-AFEC6081E656}"/>
                </a:ext>
              </a:extLst>
            </p:cNvPr>
            <p:cNvSpPr/>
            <p:nvPr/>
          </p:nvSpPr>
          <p:spPr>
            <a:xfrm>
              <a:off x="307132" y="6005944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1836E27A-FFEF-2834-6F60-85848665A1CA}"/>
                </a:ext>
              </a:extLst>
            </p:cNvPr>
            <p:cNvSpPr/>
            <p:nvPr/>
          </p:nvSpPr>
          <p:spPr>
            <a:xfrm>
              <a:off x="307132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3EF0DC6C-21F6-930C-76CC-F2D8944F08EB}"/>
                </a:ext>
              </a:extLst>
            </p:cNvPr>
            <p:cNvSpPr/>
            <p:nvPr/>
          </p:nvSpPr>
          <p:spPr>
            <a:xfrm>
              <a:off x="325382" y="6407444"/>
              <a:ext cx="11541236" cy="14217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riângulo isósceles 6">
              <a:extLst>
                <a:ext uri="{FF2B5EF4-FFF2-40B4-BE49-F238E27FC236}">
                  <a16:creationId xmlns:a16="http://schemas.microsoft.com/office/drawing/2014/main" id="{5E04E4BE-929C-E18F-DD94-8F22CBA7363B}"/>
                </a:ext>
              </a:extLst>
            </p:cNvPr>
            <p:cNvSpPr/>
            <p:nvPr/>
          </p:nvSpPr>
          <p:spPr>
            <a:xfrm rot="16200000" flipV="1">
              <a:off x="-2084544" y="3740152"/>
              <a:ext cx="5207743" cy="378118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E4818B4E-58AD-085E-62B3-B5FA59DE6EC2}"/>
                </a:ext>
              </a:extLst>
            </p:cNvPr>
            <p:cNvSpPr/>
            <p:nvPr/>
          </p:nvSpPr>
          <p:spPr>
            <a:xfrm rot="16200000" flipV="1">
              <a:off x="-2170248" y="3809077"/>
              <a:ext cx="5207741" cy="240270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D036101B-A1EA-538A-9B7F-F5387FDB8E20}"/>
                </a:ext>
              </a:extLst>
            </p:cNvPr>
            <p:cNvSpPr/>
            <p:nvPr/>
          </p:nvSpPr>
          <p:spPr>
            <a:xfrm rot="16200000" flipV="1">
              <a:off x="-2250090" y="3881451"/>
              <a:ext cx="5207741" cy="11037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DF19770B-0417-41B2-520C-07750220B581}"/>
              </a:ext>
            </a:extLst>
          </p:cNvPr>
          <p:cNvGrpSpPr/>
          <p:nvPr/>
        </p:nvGrpSpPr>
        <p:grpSpPr>
          <a:xfrm>
            <a:off x="362044" y="350142"/>
            <a:ext cx="11469465" cy="922149"/>
            <a:chOff x="362044" y="350142"/>
            <a:chExt cx="11469465" cy="922149"/>
          </a:xfrm>
        </p:grpSpPr>
        <p:sp>
          <p:nvSpPr>
            <p:cNvPr id="14" name="Caixa de Texto 2">
              <a:extLst>
                <a:ext uri="{FF2B5EF4-FFF2-40B4-BE49-F238E27FC236}">
                  <a16:creationId xmlns:a16="http://schemas.microsoft.com/office/drawing/2014/main" id="{A7A75571-080B-149B-9492-CCB2E108D8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9475" y="500550"/>
              <a:ext cx="8443421" cy="46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 International Virtual Congress on Sustainable Human Resources – IVCSHR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B05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VII Congresso Virtual Brasileiro de Recursos Humanos Sustentáveis – CVBRHS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8DC0A33D-106A-B4E0-421A-B84AA20BB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044" y="350142"/>
              <a:ext cx="1591208" cy="922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m 15" descr="Diagrama&#10;&#10;Descrição gerada automaticamente">
              <a:extLst>
                <a:ext uri="{FF2B5EF4-FFF2-40B4-BE49-F238E27FC236}">
                  <a16:creationId xmlns:a16="http://schemas.microsoft.com/office/drawing/2014/main" id="{DA001D7F-1034-3B0B-90CF-E3A460A77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0924" y="350176"/>
              <a:ext cx="1680585" cy="91088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7679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2F312E57-03E7-6C7A-0212-4302EDEC7655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sp>
          <p:nvSpPr>
            <p:cNvPr id="6" name="Quadro 5">
              <a:extLst>
                <a:ext uri="{FF2B5EF4-FFF2-40B4-BE49-F238E27FC236}">
                  <a16:creationId xmlns:a16="http://schemas.microsoft.com/office/drawing/2014/main" id="{EBEF7949-D22D-C905-FAC9-0BBD6D178D83}"/>
                </a:ext>
              </a:extLst>
            </p:cNvPr>
            <p:cNvSpPr/>
            <p:nvPr/>
          </p:nvSpPr>
          <p:spPr>
            <a:xfrm>
              <a:off x="152400" y="156567"/>
              <a:ext cx="11873982" cy="6539507"/>
            </a:xfrm>
            <a:prstGeom prst="frame">
              <a:avLst>
                <a:gd name="adj1" fmla="val 181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459AF506-A4DE-4707-1799-7D51EC4D80B8}"/>
                </a:ext>
              </a:extLst>
            </p:cNvPr>
            <p:cNvSpPr txBox="1"/>
            <p:nvPr/>
          </p:nvSpPr>
          <p:spPr>
            <a:xfrm>
              <a:off x="380999" y="1319455"/>
              <a:ext cx="11439525" cy="5293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dirty="0"/>
            </a:p>
          </p:txBody>
        </p:sp>
        <p:sp>
          <p:nvSpPr>
            <p:cNvPr id="3" name="Triângulo isósceles 2">
              <a:extLst>
                <a:ext uri="{FF2B5EF4-FFF2-40B4-BE49-F238E27FC236}">
                  <a16:creationId xmlns:a16="http://schemas.microsoft.com/office/drawing/2014/main" id="{FF3DF47A-77B9-9F99-80A9-ECE826421A26}"/>
                </a:ext>
              </a:extLst>
            </p:cNvPr>
            <p:cNvSpPr/>
            <p:nvPr/>
          </p:nvSpPr>
          <p:spPr>
            <a:xfrm>
              <a:off x="307132" y="6005944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A146A3FC-A425-2898-602C-36A08E07A488}"/>
                </a:ext>
              </a:extLst>
            </p:cNvPr>
            <p:cNvSpPr/>
            <p:nvPr/>
          </p:nvSpPr>
          <p:spPr>
            <a:xfrm>
              <a:off x="307132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A82A3762-CCD3-FE29-962C-B4AB2816508F}"/>
                </a:ext>
              </a:extLst>
            </p:cNvPr>
            <p:cNvSpPr/>
            <p:nvPr/>
          </p:nvSpPr>
          <p:spPr>
            <a:xfrm>
              <a:off x="325382" y="6407444"/>
              <a:ext cx="11541236" cy="14217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riângulo isósceles 6">
              <a:extLst>
                <a:ext uri="{FF2B5EF4-FFF2-40B4-BE49-F238E27FC236}">
                  <a16:creationId xmlns:a16="http://schemas.microsoft.com/office/drawing/2014/main" id="{520B202A-5D7C-5C95-B2DE-3E55B1609ABE}"/>
                </a:ext>
              </a:extLst>
            </p:cNvPr>
            <p:cNvSpPr/>
            <p:nvPr/>
          </p:nvSpPr>
          <p:spPr>
            <a:xfrm rot="16200000" flipV="1">
              <a:off x="-2084544" y="3740152"/>
              <a:ext cx="5207743" cy="378118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DBC0320B-8D6A-06B6-6824-1CA77CF7260B}"/>
                </a:ext>
              </a:extLst>
            </p:cNvPr>
            <p:cNvSpPr/>
            <p:nvPr/>
          </p:nvSpPr>
          <p:spPr>
            <a:xfrm rot="16200000" flipV="1">
              <a:off x="-2170248" y="3809077"/>
              <a:ext cx="5207741" cy="240270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7111D323-33F4-1C65-886D-94515C5AD5B3}"/>
                </a:ext>
              </a:extLst>
            </p:cNvPr>
            <p:cNvSpPr/>
            <p:nvPr/>
          </p:nvSpPr>
          <p:spPr>
            <a:xfrm rot="16200000" flipV="1">
              <a:off x="-2250090" y="3881451"/>
              <a:ext cx="5207741" cy="11037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113CF13-034E-2344-6DCE-A499D88E7983}"/>
              </a:ext>
            </a:extLst>
          </p:cNvPr>
          <p:cNvGrpSpPr/>
          <p:nvPr/>
        </p:nvGrpSpPr>
        <p:grpSpPr>
          <a:xfrm>
            <a:off x="362044" y="350142"/>
            <a:ext cx="11469465" cy="922149"/>
            <a:chOff x="362044" y="350142"/>
            <a:chExt cx="11469465" cy="922149"/>
          </a:xfrm>
        </p:grpSpPr>
        <p:sp>
          <p:nvSpPr>
            <p:cNvPr id="14" name="Caixa de Texto 2">
              <a:extLst>
                <a:ext uri="{FF2B5EF4-FFF2-40B4-BE49-F238E27FC236}">
                  <a16:creationId xmlns:a16="http://schemas.microsoft.com/office/drawing/2014/main" id="{E5A59536-EC8C-B1E8-267B-E78F19D64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9475" y="500550"/>
              <a:ext cx="8443421" cy="46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 International Virtual Congress on Sustainable Human Resources – IVCSHR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B05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VII Congresso Virtual Brasileiro de Recursos Humanos Sustentáveis – CVBRHS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BAEE2D6C-1DA8-0EE5-E8F2-AB9E631EF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044" y="350142"/>
              <a:ext cx="1591208" cy="922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m 15" descr="Diagrama&#10;&#10;Descrição gerada automaticamente">
              <a:extLst>
                <a:ext uri="{FF2B5EF4-FFF2-40B4-BE49-F238E27FC236}">
                  <a16:creationId xmlns:a16="http://schemas.microsoft.com/office/drawing/2014/main" id="{9E5D9807-7B82-0410-89D3-8FD90BDBB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0924" y="350176"/>
              <a:ext cx="1680585" cy="91088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92061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8F25691A-06F9-2956-0F1D-68D01D10BA95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sp>
          <p:nvSpPr>
            <p:cNvPr id="6" name="Quadro 5">
              <a:extLst>
                <a:ext uri="{FF2B5EF4-FFF2-40B4-BE49-F238E27FC236}">
                  <a16:creationId xmlns:a16="http://schemas.microsoft.com/office/drawing/2014/main" id="{EBEF7949-D22D-C905-FAC9-0BBD6D178D83}"/>
                </a:ext>
              </a:extLst>
            </p:cNvPr>
            <p:cNvSpPr/>
            <p:nvPr/>
          </p:nvSpPr>
          <p:spPr>
            <a:xfrm>
              <a:off x="152400" y="156567"/>
              <a:ext cx="11873982" cy="6539507"/>
            </a:xfrm>
            <a:prstGeom prst="frame">
              <a:avLst>
                <a:gd name="adj1" fmla="val 181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1B71C48D-CE41-D13D-7300-2C318C4D5032}"/>
                </a:ext>
              </a:extLst>
            </p:cNvPr>
            <p:cNvSpPr txBox="1"/>
            <p:nvPr/>
          </p:nvSpPr>
          <p:spPr>
            <a:xfrm>
              <a:off x="380999" y="1319455"/>
              <a:ext cx="11439525" cy="5293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Conclusão</a:t>
              </a: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dirty="0"/>
            </a:p>
          </p:txBody>
        </p:sp>
        <p:sp>
          <p:nvSpPr>
            <p:cNvPr id="3" name="Triângulo isósceles 2">
              <a:extLst>
                <a:ext uri="{FF2B5EF4-FFF2-40B4-BE49-F238E27FC236}">
                  <a16:creationId xmlns:a16="http://schemas.microsoft.com/office/drawing/2014/main" id="{6BADD7AD-BE36-573E-8C26-029837CA144A}"/>
                </a:ext>
              </a:extLst>
            </p:cNvPr>
            <p:cNvSpPr/>
            <p:nvPr/>
          </p:nvSpPr>
          <p:spPr>
            <a:xfrm>
              <a:off x="307132" y="6005944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6C015B85-49CF-8820-7347-0924203C5006}"/>
                </a:ext>
              </a:extLst>
            </p:cNvPr>
            <p:cNvSpPr/>
            <p:nvPr/>
          </p:nvSpPr>
          <p:spPr>
            <a:xfrm>
              <a:off x="307132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48546267-3E90-F166-E8EE-F47AD1FAE07C}"/>
                </a:ext>
              </a:extLst>
            </p:cNvPr>
            <p:cNvSpPr/>
            <p:nvPr/>
          </p:nvSpPr>
          <p:spPr>
            <a:xfrm>
              <a:off x="325382" y="6407444"/>
              <a:ext cx="11541236" cy="14217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riângulo isósceles 6">
              <a:extLst>
                <a:ext uri="{FF2B5EF4-FFF2-40B4-BE49-F238E27FC236}">
                  <a16:creationId xmlns:a16="http://schemas.microsoft.com/office/drawing/2014/main" id="{7DC6074E-9DAB-58A9-BC96-03D55FFEB10A}"/>
                </a:ext>
              </a:extLst>
            </p:cNvPr>
            <p:cNvSpPr/>
            <p:nvPr/>
          </p:nvSpPr>
          <p:spPr>
            <a:xfrm rot="16200000" flipV="1">
              <a:off x="-2084544" y="3740152"/>
              <a:ext cx="5207743" cy="378118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26B454F3-F9CB-BF26-4A8F-E0541253391F}"/>
                </a:ext>
              </a:extLst>
            </p:cNvPr>
            <p:cNvSpPr/>
            <p:nvPr/>
          </p:nvSpPr>
          <p:spPr>
            <a:xfrm rot="16200000" flipV="1">
              <a:off x="-2170248" y="3809077"/>
              <a:ext cx="5207741" cy="240270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0FCB84BF-256D-5320-4C09-7C855CEF5C35}"/>
                </a:ext>
              </a:extLst>
            </p:cNvPr>
            <p:cNvSpPr/>
            <p:nvPr/>
          </p:nvSpPr>
          <p:spPr>
            <a:xfrm rot="16200000" flipV="1">
              <a:off x="-2250090" y="3881451"/>
              <a:ext cx="5207741" cy="11037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BBD211D0-FAE3-8FDC-93AB-EA98C1136836}"/>
              </a:ext>
            </a:extLst>
          </p:cNvPr>
          <p:cNvGrpSpPr/>
          <p:nvPr/>
        </p:nvGrpSpPr>
        <p:grpSpPr>
          <a:xfrm>
            <a:off x="362044" y="350142"/>
            <a:ext cx="11469465" cy="922149"/>
            <a:chOff x="362044" y="350142"/>
            <a:chExt cx="11469465" cy="922149"/>
          </a:xfrm>
        </p:grpSpPr>
        <p:sp>
          <p:nvSpPr>
            <p:cNvPr id="14" name="Caixa de Texto 2">
              <a:extLst>
                <a:ext uri="{FF2B5EF4-FFF2-40B4-BE49-F238E27FC236}">
                  <a16:creationId xmlns:a16="http://schemas.microsoft.com/office/drawing/2014/main" id="{96E7F75B-6A39-19AB-A069-8A4F0F82E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9475" y="500550"/>
              <a:ext cx="8443421" cy="46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 International Virtual Congress on Sustainable Human Resources – IVCSHR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B05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VII Congresso Virtual Brasileiro de Recursos Humanos Sustentáveis – CVBRHS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C0CD0F8-5DA0-3E49-A2B1-FFBC3FD9B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044" y="350142"/>
              <a:ext cx="1591208" cy="922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m 15" descr="Diagrama&#10;&#10;Descrição gerada automaticamente">
              <a:extLst>
                <a:ext uri="{FF2B5EF4-FFF2-40B4-BE49-F238E27FC236}">
                  <a16:creationId xmlns:a16="http://schemas.microsoft.com/office/drawing/2014/main" id="{FF818F8B-7134-F24C-7447-F8E531533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0924" y="350176"/>
              <a:ext cx="1680585" cy="91088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08190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E893605F-713A-121D-E514-D469B4046D9E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sp>
          <p:nvSpPr>
            <p:cNvPr id="6" name="Quadro 5">
              <a:extLst>
                <a:ext uri="{FF2B5EF4-FFF2-40B4-BE49-F238E27FC236}">
                  <a16:creationId xmlns:a16="http://schemas.microsoft.com/office/drawing/2014/main" id="{EBEF7949-D22D-C905-FAC9-0BBD6D178D83}"/>
                </a:ext>
              </a:extLst>
            </p:cNvPr>
            <p:cNvSpPr/>
            <p:nvPr/>
          </p:nvSpPr>
          <p:spPr>
            <a:xfrm>
              <a:off x="152400" y="156567"/>
              <a:ext cx="11873982" cy="6539507"/>
            </a:xfrm>
            <a:prstGeom prst="frame">
              <a:avLst>
                <a:gd name="adj1" fmla="val 181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00527184-E225-6109-6502-74598CD5CF2F}"/>
                </a:ext>
              </a:extLst>
            </p:cNvPr>
            <p:cNvSpPr txBox="1"/>
            <p:nvPr/>
          </p:nvSpPr>
          <p:spPr>
            <a:xfrm>
              <a:off x="380999" y="1319455"/>
              <a:ext cx="11439525" cy="5293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Referências</a:t>
              </a: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dirty="0"/>
            </a:p>
          </p:txBody>
        </p:sp>
        <p:sp>
          <p:nvSpPr>
            <p:cNvPr id="3" name="Triângulo isósceles 2">
              <a:extLst>
                <a:ext uri="{FF2B5EF4-FFF2-40B4-BE49-F238E27FC236}">
                  <a16:creationId xmlns:a16="http://schemas.microsoft.com/office/drawing/2014/main" id="{0D7DB827-56B7-0F28-5E4D-F32D176ABAA7}"/>
                </a:ext>
              </a:extLst>
            </p:cNvPr>
            <p:cNvSpPr/>
            <p:nvPr/>
          </p:nvSpPr>
          <p:spPr>
            <a:xfrm>
              <a:off x="307132" y="6005944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6CFBDB05-2367-AC58-CA3B-216C20896FB2}"/>
                </a:ext>
              </a:extLst>
            </p:cNvPr>
            <p:cNvSpPr/>
            <p:nvPr/>
          </p:nvSpPr>
          <p:spPr>
            <a:xfrm>
              <a:off x="307132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27C5AC87-CAD9-52F4-6F5B-418190CA9B44}"/>
                </a:ext>
              </a:extLst>
            </p:cNvPr>
            <p:cNvSpPr/>
            <p:nvPr/>
          </p:nvSpPr>
          <p:spPr>
            <a:xfrm>
              <a:off x="325382" y="6407444"/>
              <a:ext cx="11541236" cy="14217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riângulo isósceles 6">
              <a:extLst>
                <a:ext uri="{FF2B5EF4-FFF2-40B4-BE49-F238E27FC236}">
                  <a16:creationId xmlns:a16="http://schemas.microsoft.com/office/drawing/2014/main" id="{DF7F9015-2D0B-06D4-C4E3-C1B9A95F9BF1}"/>
                </a:ext>
              </a:extLst>
            </p:cNvPr>
            <p:cNvSpPr/>
            <p:nvPr/>
          </p:nvSpPr>
          <p:spPr>
            <a:xfrm rot="16200000" flipV="1">
              <a:off x="-2084544" y="3740152"/>
              <a:ext cx="5207743" cy="378118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A85D0650-AB27-7B80-C3F2-317E057111B5}"/>
                </a:ext>
              </a:extLst>
            </p:cNvPr>
            <p:cNvSpPr/>
            <p:nvPr/>
          </p:nvSpPr>
          <p:spPr>
            <a:xfrm rot="16200000" flipV="1">
              <a:off x="-2170248" y="3809077"/>
              <a:ext cx="5207741" cy="240270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B39B98E9-FDDC-5AE4-6BC6-0A0EC173FB83}"/>
                </a:ext>
              </a:extLst>
            </p:cNvPr>
            <p:cNvSpPr/>
            <p:nvPr/>
          </p:nvSpPr>
          <p:spPr>
            <a:xfrm rot="16200000" flipV="1">
              <a:off x="-2250090" y="3881451"/>
              <a:ext cx="5207741" cy="11037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F9555FF6-0FC7-AA8C-6506-29B95F450510}"/>
              </a:ext>
            </a:extLst>
          </p:cNvPr>
          <p:cNvGrpSpPr/>
          <p:nvPr/>
        </p:nvGrpSpPr>
        <p:grpSpPr>
          <a:xfrm>
            <a:off x="362044" y="350142"/>
            <a:ext cx="11469465" cy="922149"/>
            <a:chOff x="362044" y="350142"/>
            <a:chExt cx="11469465" cy="922149"/>
          </a:xfrm>
        </p:grpSpPr>
        <p:sp>
          <p:nvSpPr>
            <p:cNvPr id="14" name="Caixa de Texto 2">
              <a:extLst>
                <a:ext uri="{FF2B5EF4-FFF2-40B4-BE49-F238E27FC236}">
                  <a16:creationId xmlns:a16="http://schemas.microsoft.com/office/drawing/2014/main" id="{24706890-3934-E07B-733A-7FEB5C05B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9475" y="500550"/>
              <a:ext cx="8443421" cy="46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 International Virtual Congress on Sustainable Human Resources – IVCSHR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B05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VII Congresso Virtual Brasileiro de Recursos Humanos Sustentáveis – CVBRHS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577AA5DA-1510-93D1-54E1-B952ACC28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044" y="350142"/>
              <a:ext cx="1591208" cy="922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m 15" descr="Diagrama&#10;&#10;Descrição gerada automaticamente">
              <a:extLst>
                <a:ext uri="{FF2B5EF4-FFF2-40B4-BE49-F238E27FC236}">
                  <a16:creationId xmlns:a16="http://schemas.microsoft.com/office/drawing/2014/main" id="{D201A250-3078-2341-6197-21D21A8EA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0924" y="350176"/>
              <a:ext cx="1680585" cy="91088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7142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7A1A4-50A7-6F80-9F78-51885CE47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21CDFC88-CCDE-CDEA-2160-78B4694B339D}"/>
              </a:ext>
            </a:extLst>
          </p:cNvPr>
          <p:cNvGrpSpPr/>
          <p:nvPr/>
        </p:nvGrpSpPr>
        <p:grpSpPr>
          <a:xfrm>
            <a:off x="152400" y="156567"/>
            <a:ext cx="11873982" cy="6539507"/>
            <a:chOff x="152400" y="156567"/>
            <a:chExt cx="11873982" cy="6539507"/>
          </a:xfrm>
        </p:grpSpPr>
        <p:sp>
          <p:nvSpPr>
            <p:cNvPr id="6" name="Quadro 5">
              <a:extLst>
                <a:ext uri="{FF2B5EF4-FFF2-40B4-BE49-F238E27FC236}">
                  <a16:creationId xmlns:a16="http://schemas.microsoft.com/office/drawing/2014/main" id="{806161E4-810F-C6C4-E424-EBE21C73E54C}"/>
                </a:ext>
              </a:extLst>
            </p:cNvPr>
            <p:cNvSpPr/>
            <p:nvPr/>
          </p:nvSpPr>
          <p:spPr>
            <a:xfrm>
              <a:off x="152400" y="156567"/>
              <a:ext cx="11873982" cy="6539507"/>
            </a:xfrm>
            <a:prstGeom prst="frame">
              <a:avLst>
                <a:gd name="adj1" fmla="val 1819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B1B92712-71C0-C1F3-9300-F8230F08377B}"/>
                </a:ext>
              </a:extLst>
            </p:cNvPr>
            <p:cNvSpPr txBox="1"/>
            <p:nvPr/>
          </p:nvSpPr>
          <p:spPr>
            <a:xfrm>
              <a:off x="380999" y="1319455"/>
              <a:ext cx="11439525" cy="5293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Agradecimentos</a:t>
              </a: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dirty="0"/>
            </a:p>
          </p:txBody>
        </p:sp>
        <p:sp>
          <p:nvSpPr>
            <p:cNvPr id="3" name="Triângulo isósceles 2">
              <a:extLst>
                <a:ext uri="{FF2B5EF4-FFF2-40B4-BE49-F238E27FC236}">
                  <a16:creationId xmlns:a16="http://schemas.microsoft.com/office/drawing/2014/main" id="{B9A2F21B-3DA1-E0BA-AC7E-2E7E433DCCFE}"/>
                </a:ext>
              </a:extLst>
            </p:cNvPr>
            <p:cNvSpPr/>
            <p:nvPr/>
          </p:nvSpPr>
          <p:spPr>
            <a:xfrm>
              <a:off x="307132" y="6005944"/>
              <a:ext cx="11577736" cy="54444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" name="Triângulo isósceles 3">
              <a:extLst>
                <a:ext uri="{FF2B5EF4-FFF2-40B4-BE49-F238E27FC236}">
                  <a16:creationId xmlns:a16="http://schemas.microsoft.com/office/drawing/2014/main" id="{DEF3205B-DC85-D044-BF5F-9A4DEACF1D1C}"/>
                </a:ext>
              </a:extLst>
            </p:cNvPr>
            <p:cNvSpPr/>
            <p:nvPr/>
          </p:nvSpPr>
          <p:spPr>
            <a:xfrm>
              <a:off x="307132" y="6192982"/>
              <a:ext cx="11577736" cy="34596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Triângulo isósceles 4">
              <a:extLst>
                <a:ext uri="{FF2B5EF4-FFF2-40B4-BE49-F238E27FC236}">
                  <a16:creationId xmlns:a16="http://schemas.microsoft.com/office/drawing/2014/main" id="{48399EAE-5605-8543-BB06-200EEFF883AB}"/>
                </a:ext>
              </a:extLst>
            </p:cNvPr>
            <p:cNvSpPr/>
            <p:nvPr/>
          </p:nvSpPr>
          <p:spPr>
            <a:xfrm>
              <a:off x="325382" y="6407444"/>
              <a:ext cx="11541236" cy="142176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riângulo isósceles 6">
              <a:extLst>
                <a:ext uri="{FF2B5EF4-FFF2-40B4-BE49-F238E27FC236}">
                  <a16:creationId xmlns:a16="http://schemas.microsoft.com/office/drawing/2014/main" id="{B862E2C5-C1DF-3DF0-E889-DC61BBE50261}"/>
                </a:ext>
              </a:extLst>
            </p:cNvPr>
            <p:cNvSpPr/>
            <p:nvPr/>
          </p:nvSpPr>
          <p:spPr>
            <a:xfrm rot="16200000" flipV="1">
              <a:off x="-2084544" y="3740152"/>
              <a:ext cx="5207743" cy="378118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" name="Triângulo isósceles 7">
              <a:extLst>
                <a:ext uri="{FF2B5EF4-FFF2-40B4-BE49-F238E27FC236}">
                  <a16:creationId xmlns:a16="http://schemas.microsoft.com/office/drawing/2014/main" id="{412EC4F2-0889-DDC2-F580-BC34F3F70FFA}"/>
                </a:ext>
              </a:extLst>
            </p:cNvPr>
            <p:cNvSpPr/>
            <p:nvPr/>
          </p:nvSpPr>
          <p:spPr>
            <a:xfrm rot="16200000" flipV="1">
              <a:off x="-2170248" y="3809077"/>
              <a:ext cx="5207741" cy="240270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9" name="Triângulo isósceles 8">
              <a:extLst>
                <a:ext uri="{FF2B5EF4-FFF2-40B4-BE49-F238E27FC236}">
                  <a16:creationId xmlns:a16="http://schemas.microsoft.com/office/drawing/2014/main" id="{159657D5-200A-2094-9EB7-7CDB07BCB602}"/>
                </a:ext>
              </a:extLst>
            </p:cNvPr>
            <p:cNvSpPr/>
            <p:nvPr/>
          </p:nvSpPr>
          <p:spPr>
            <a:xfrm rot="16200000" flipV="1">
              <a:off x="-2250090" y="3881451"/>
              <a:ext cx="5207741" cy="110377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2CA99756-1FB7-5953-DCB5-54A2FE878FE3}"/>
              </a:ext>
            </a:extLst>
          </p:cNvPr>
          <p:cNvGrpSpPr/>
          <p:nvPr/>
        </p:nvGrpSpPr>
        <p:grpSpPr>
          <a:xfrm>
            <a:off x="362044" y="350142"/>
            <a:ext cx="11469465" cy="922149"/>
            <a:chOff x="362044" y="350142"/>
            <a:chExt cx="11469465" cy="922149"/>
          </a:xfrm>
        </p:grpSpPr>
        <p:sp>
          <p:nvSpPr>
            <p:cNvPr id="14" name="Caixa de Texto 2">
              <a:extLst>
                <a:ext uri="{FF2B5EF4-FFF2-40B4-BE49-F238E27FC236}">
                  <a16:creationId xmlns:a16="http://schemas.microsoft.com/office/drawing/2014/main" id="{920CBCC5-DEEC-ED51-A1F7-A82F8B5636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9475" y="500550"/>
              <a:ext cx="8443421" cy="46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70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 International Virtual Congress on Sustainable Human Resources – IVCSHR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b="1" dirty="0">
                  <a:solidFill>
                    <a:srgbClr val="00B05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VII Congresso Virtual Brasileiro de Recursos Humanos Sustentáveis – CVBRHS 2026</a:t>
              </a:r>
              <a:endParaRPr lang="pt-B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pt-BR" sz="16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3B1A2BDC-E8D8-EF86-E5FC-CF459042E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044" y="350142"/>
              <a:ext cx="1591208" cy="922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agem 15" descr="Diagrama&#10;&#10;Descrição gerada automaticamente">
              <a:extLst>
                <a:ext uri="{FF2B5EF4-FFF2-40B4-BE49-F238E27FC236}">
                  <a16:creationId xmlns:a16="http://schemas.microsoft.com/office/drawing/2014/main" id="{46F45B89-73B5-7E4A-1AB2-393716599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0924" y="350176"/>
              <a:ext cx="1680585" cy="91088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7B00582-9FEB-DD74-3C3F-0EC58E0CF579}"/>
              </a:ext>
            </a:extLst>
          </p:cNvPr>
          <p:cNvSpPr txBox="1"/>
          <p:nvPr/>
        </p:nvSpPr>
        <p:spPr>
          <a:xfrm>
            <a:off x="500745" y="5566562"/>
            <a:ext cx="1122317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Instituição: Logomarca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80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125</TotalTime>
  <Words>175</Words>
  <Application>Microsoft Office PowerPoint</Application>
  <PresentationFormat>Widescreen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 Marujo</dc:creator>
  <cp:lastModifiedBy>Marcelo Marujo</cp:lastModifiedBy>
  <cp:revision>7</cp:revision>
  <dcterms:created xsi:type="dcterms:W3CDTF">2023-08-07T17:30:29Z</dcterms:created>
  <dcterms:modified xsi:type="dcterms:W3CDTF">2026-09-30T15:16:27Z</dcterms:modified>
</cp:coreProperties>
</file>